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6" r:id="rId5"/>
  </p:sldMasterIdLst>
  <p:notesMasterIdLst>
    <p:notesMasterId r:id="rId30"/>
  </p:notesMasterIdLst>
  <p:sldIdLst>
    <p:sldId id="286" r:id="rId6"/>
    <p:sldId id="337" r:id="rId7"/>
    <p:sldId id="340" r:id="rId8"/>
    <p:sldId id="339" r:id="rId9"/>
    <p:sldId id="341" r:id="rId10"/>
    <p:sldId id="293" r:id="rId11"/>
    <p:sldId id="297" r:id="rId12"/>
    <p:sldId id="445" r:id="rId13"/>
    <p:sldId id="444" r:id="rId14"/>
    <p:sldId id="287" r:id="rId15"/>
    <p:sldId id="344" r:id="rId16"/>
    <p:sldId id="326" r:id="rId17"/>
    <p:sldId id="298" r:id="rId18"/>
    <p:sldId id="289" r:id="rId19"/>
    <p:sldId id="320" r:id="rId20"/>
    <p:sldId id="322" r:id="rId21"/>
    <p:sldId id="302" r:id="rId22"/>
    <p:sldId id="325" r:id="rId23"/>
    <p:sldId id="318" r:id="rId24"/>
    <p:sldId id="328" r:id="rId25"/>
    <p:sldId id="290" r:id="rId26"/>
    <p:sldId id="324" r:id="rId27"/>
    <p:sldId id="327" r:id="rId28"/>
    <p:sldId id="295" r:id="rId29"/>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jo Kanerva" initials="MK" lastIdx="9" clrIdx="0">
    <p:extLst>
      <p:ext uri="{19B8F6BF-5375-455C-9EA6-DF929625EA0E}">
        <p15:presenceInfo xmlns:p15="http://schemas.microsoft.com/office/powerpoint/2012/main" userId="S::marjo.kanerva@cocomms.com::9c3b6cbd-04ef-49e4-a5e6-f36e8350620a" providerId="AD"/>
      </p:ext>
    </p:extLst>
  </p:cmAuthor>
  <p:cmAuthor id="2" name="Kaisa Rajala" initials="KR" lastIdx="15" clrIdx="1">
    <p:extLst>
      <p:ext uri="{19B8F6BF-5375-455C-9EA6-DF929625EA0E}">
        <p15:presenceInfo xmlns:p15="http://schemas.microsoft.com/office/powerpoint/2012/main" userId="S::kaisa.rajala@cocomms.com::9b5d17fd-e020-43bc-a8b2-e707ac1cc0b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64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87AC5B-9B31-4008-B8FF-F94323A5E5AA}" v="93" dt="2020-04-27T14:17:57.3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15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204B91-D40B-D344-A2DE-5062ED12EF95}" type="datetimeFigureOut">
              <a:rPr lang="fi-FI" smtClean="0"/>
              <a:t>28.4.2020</a:t>
            </a:fld>
            <a:endParaRPr lang="fi-F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4B5C9A-8F37-5D4A-AC57-B5FAF5823E32}" type="slidenum">
              <a:rPr lang="fi-FI" smtClean="0"/>
              <a:t>‹#›</a:t>
            </a:fld>
            <a:endParaRPr lang="fi-FI"/>
          </a:p>
        </p:txBody>
      </p:sp>
    </p:spTree>
    <p:extLst>
      <p:ext uri="{BB962C8B-B14F-4D97-AF65-F5344CB8AC3E}">
        <p14:creationId xmlns:p14="http://schemas.microsoft.com/office/powerpoint/2010/main" val="3522591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1FA515C-CD54-B541-8AD1-BA99E40FA8F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2" name="Title Placeholder 1">
            <a:extLst>
              <a:ext uri="{FF2B5EF4-FFF2-40B4-BE49-F238E27FC236}">
                <a16:creationId xmlns:a16="http://schemas.microsoft.com/office/drawing/2014/main" id="{FDB69791-DFC7-6749-A863-CFF1D474980F}"/>
              </a:ext>
            </a:extLst>
          </p:cNvPr>
          <p:cNvSpPr>
            <a:spLocks noGrp="1"/>
          </p:cNvSpPr>
          <p:nvPr>
            <p:ph type="title" hasCustomPrompt="1"/>
          </p:nvPr>
        </p:nvSpPr>
        <p:spPr>
          <a:xfrm>
            <a:off x="753625" y="2808244"/>
            <a:ext cx="5230049" cy="917513"/>
          </a:xfrm>
          <a:prstGeom prst="rect">
            <a:avLst/>
          </a:prstGeom>
          <a:noFill/>
        </p:spPr>
        <p:txBody>
          <a:bodyPr vert="horz" wrap="square" lIns="180000" tIns="180000" rIns="180000" bIns="180000" rtlCol="0" anchor="b" anchorCtr="0">
            <a:spAutoFit/>
          </a:bodyPr>
          <a:lstStyle>
            <a:lvl1pPr algn="l">
              <a:defRPr sz="4000">
                <a:solidFill>
                  <a:schemeClr val="bg1"/>
                </a:solidFill>
              </a:defRPr>
            </a:lvl1pPr>
          </a:lstStyle>
          <a:p>
            <a:r>
              <a:rPr lang="en-US"/>
              <a:t>Add heading</a:t>
            </a:r>
            <a:endParaRPr lang="fi-FI"/>
          </a:p>
        </p:txBody>
      </p:sp>
      <p:sp>
        <p:nvSpPr>
          <p:cNvPr id="24" name="Subtitle 2">
            <a:extLst>
              <a:ext uri="{FF2B5EF4-FFF2-40B4-BE49-F238E27FC236}">
                <a16:creationId xmlns:a16="http://schemas.microsoft.com/office/drawing/2014/main" id="{9CC3BC9F-9710-4D43-AD2F-115905AA92F8}"/>
              </a:ext>
            </a:extLst>
          </p:cNvPr>
          <p:cNvSpPr>
            <a:spLocks noGrp="1"/>
          </p:cNvSpPr>
          <p:nvPr>
            <p:ph type="subTitle" idx="1" hasCustomPrompt="1"/>
          </p:nvPr>
        </p:nvSpPr>
        <p:spPr>
          <a:xfrm>
            <a:off x="753625" y="3725757"/>
            <a:ext cx="5230049" cy="369332"/>
          </a:xfrm>
          <a:noFill/>
        </p:spPr>
        <p:txBody>
          <a:bodyPr wrap="square" lIns="180000" rIns="180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 subheading</a:t>
            </a:r>
            <a:endParaRPr lang="fi-FI"/>
          </a:p>
        </p:txBody>
      </p:sp>
      <p:pic>
        <p:nvPicPr>
          <p:cNvPr id="15" name="Picture 14">
            <a:extLst>
              <a:ext uri="{FF2B5EF4-FFF2-40B4-BE49-F238E27FC236}">
                <a16:creationId xmlns:a16="http://schemas.microsoft.com/office/drawing/2014/main" id="{7D2F600E-8CB9-4D48-B577-BF99F070B10A}"/>
              </a:ext>
            </a:extLst>
          </p:cNvPr>
          <p:cNvPicPr>
            <a:picLocks noChangeAspect="1"/>
          </p:cNvPicPr>
          <p:nvPr userDrawn="1"/>
        </p:nvPicPr>
        <p:blipFill>
          <a:blip r:embed="rId3"/>
          <a:stretch>
            <a:fillRect/>
          </a:stretch>
        </p:blipFill>
        <p:spPr>
          <a:xfrm>
            <a:off x="449179" y="441158"/>
            <a:ext cx="1685845" cy="448490"/>
          </a:xfrm>
          <a:prstGeom prst="rect">
            <a:avLst/>
          </a:prstGeom>
        </p:spPr>
      </p:pic>
    </p:spTree>
    <p:extLst>
      <p:ext uri="{BB962C8B-B14F-4D97-AF65-F5344CB8AC3E}">
        <p14:creationId xmlns:p14="http://schemas.microsoft.com/office/powerpoint/2010/main" val="1444525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lumn slide with picture">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0880693-B331-4945-BAD5-7A85AF416413}"/>
              </a:ext>
            </a:extLst>
          </p:cNvPr>
          <p:cNvSpPr>
            <a:spLocks noGrp="1"/>
          </p:cNvSpPr>
          <p:nvPr>
            <p:ph sz="half" idx="2"/>
          </p:nvPr>
        </p:nvSpPr>
        <p:spPr>
          <a:xfrm>
            <a:off x="7175951" y="0"/>
            <a:ext cx="5016047" cy="6857999"/>
          </a:xfrm>
          <a:prstGeom prst="rect">
            <a:avLst/>
          </a:prstGeom>
          <a:no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2" name="Title 1">
            <a:extLst>
              <a:ext uri="{FF2B5EF4-FFF2-40B4-BE49-F238E27FC236}">
                <a16:creationId xmlns:a16="http://schemas.microsoft.com/office/drawing/2014/main" id="{D5B6ECA7-97D0-3D4B-9C85-E30AB8167AA4}"/>
              </a:ext>
            </a:extLst>
          </p:cNvPr>
          <p:cNvSpPr>
            <a:spLocks noGrp="1"/>
          </p:cNvSpPr>
          <p:nvPr>
            <p:ph type="title"/>
          </p:nvPr>
        </p:nvSpPr>
        <p:spPr>
          <a:xfrm>
            <a:off x="753626" y="699816"/>
            <a:ext cx="5448392" cy="1325563"/>
          </a:xfrm>
        </p:spPr>
        <p:txBody>
          <a:bodyPr/>
          <a:lstStyle>
            <a:lvl1pPr>
              <a:defRPr>
                <a:solidFill>
                  <a:schemeClr val="tx2"/>
                </a:solidFill>
              </a:defRPr>
            </a:lvl1pPr>
          </a:lstStyle>
          <a:p>
            <a:r>
              <a:rPr lang="en-US"/>
              <a:t>Click to edit Master title style</a:t>
            </a:r>
            <a:endParaRPr lang="fi-FI"/>
          </a:p>
        </p:txBody>
      </p:sp>
      <p:sp>
        <p:nvSpPr>
          <p:cNvPr id="3" name="Content Placeholder 2">
            <a:extLst>
              <a:ext uri="{FF2B5EF4-FFF2-40B4-BE49-F238E27FC236}">
                <a16:creationId xmlns:a16="http://schemas.microsoft.com/office/drawing/2014/main" id="{2CAE8BDF-EF43-7346-AA32-46975F7431FC}"/>
              </a:ext>
            </a:extLst>
          </p:cNvPr>
          <p:cNvSpPr>
            <a:spLocks noGrp="1"/>
          </p:cNvSpPr>
          <p:nvPr>
            <p:ph sz="half" idx="1"/>
          </p:nvPr>
        </p:nvSpPr>
        <p:spPr>
          <a:xfrm>
            <a:off x="753625" y="2168526"/>
            <a:ext cx="5016046" cy="396902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926359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lumn slide with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6ECA7-97D0-3D4B-9C85-E30AB8167AA4}"/>
              </a:ext>
            </a:extLst>
          </p:cNvPr>
          <p:cNvSpPr>
            <a:spLocks noGrp="1"/>
          </p:cNvSpPr>
          <p:nvPr>
            <p:ph type="title"/>
          </p:nvPr>
        </p:nvSpPr>
        <p:spPr/>
        <p:txBody>
          <a:bodyPr/>
          <a:lstStyle>
            <a:lvl1pPr>
              <a:defRPr>
                <a:solidFill>
                  <a:schemeClr val="tx2"/>
                </a:solidFill>
              </a:defRPr>
            </a:lvl1pPr>
          </a:lstStyle>
          <a:p>
            <a:r>
              <a:rPr lang="en-US"/>
              <a:t>Click to edit Master title style</a:t>
            </a:r>
            <a:endParaRPr lang="fi-FI"/>
          </a:p>
        </p:txBody>
      </p:sp>
      <p:sp>
        <p:nvSpPr>
          <p:cNvPr id="3" name="Content Placeholder 2">
            <a:extLst>
              <a:ext uri="{FF2B5EF4-FFF2-40B4-BE49-F238E27FC236}">
                <a16:creationId xmlns:a16="http://schemas.microsoft.com/office/drawing/2014/main" id="{2CAE8BDF-EF43-7346-AA32-46975F7431FC}"/>
              </a:ext>
            </a:extLst>
          </p:cNvPr>
          <p:cNvSpPr>
            <a:spLocks noGrp="1"/>
          </p:cNvSpPr>
          <p:nvPr>
            <p:ph sz="half" idx="1"/>
          </p:nvPr>
        </p:nvSpPr>
        <p:spPr>
          <a:xfrm>
            <a:off x="753625" y="2168526"/>
            <a:ext cx="5016046" cy="290059"/>
          </a:xfrm>
          <a:prstGeom prst="rect">
            <a:avLst/>
          </a:prstGeom>
        </p:spPr>
        <p:txBody>
          <a:bodyPr>
            <a:normAutofit/>
          </a:bodyPr>
          <a:lstStyle>
            <a:lvl1pPr>
              <a:defRPr sz="1600" b="1">
                <a:solidFill>
                  <a:schemeClr val="tx2"/>
                </a:solidFill>
              </a:defRPr>
            </a:lvl1pPr>
          </a:lstStyle>
          <a:p>
            <a:pPr lvl="0"/>
            <a:r>
              <a:rPr lang="en-US"/>
              <a:t>Click to edit Master text styles</a:t>
            </a:r>
          </a:p>
        </p:txBody>
      </p:sp>
      <p:sp>
        <p:nvSpPr>
          <p:cNvPr id="4" name="Content Placeholder 3">
            <a:extLst>
              <a:ext uri="{FF2B5EF4-FFF2-40B4-BE49-F238E27FC236}">
                <a16:creationId xmlns:a16="http://schemas.microsoft.com/office/drawing/2014/main" id="{40880693-B331-4945-BAD5-7A85AF416413}"/>
              </a:ext>
            </a:extLst>
          </p:cNvPr>
          <p:cNvSpPr>
            <a:spLocks noGrp="1"/>
          </p:cNvSpPr>
          <p:nvPr>
            <p:ph sz="half" idx="2"/>
          </p:nvPr>
        </p:nvSpPr>
        <p:spPr>
          <a:xfrm>
            <a:off x="6422065" y="2168526"/>
            <a:ext cx="5074610" cy="292127"/>
          </a:xfrm>
          <a:prstGeom prst="rect">
            <a:avLst/>
          </a:prstGeom>
        </p:spPr>
        <p:txBody>
          <a:bodyPr>
            <a:normAutofit/>
          </a:bodyPr>
          <a:lstStyle>
            <a:lvl1pPr>
              <a:defRPr sz="1600" b="1">
                <a:solidFill>
                  <a:schemeClr val="tx2"/>
                </a:solidFill>
              </a:defRPr>
            </a:lvl1pPr>
          </a:lstStyle>
          <a:p>
            <a:pPr lvl="0"/>
            <a:r>
              <a:rPr lang="en-US"/>
              <a:t>Click to edit Master text styles</a:t>
            </a:r>
          </a:p>
        </p:txBody>
      </p:sp>
      <p:sp>
        <p:nvSpPr>
          <p:cNvPr id="5" name="Content Placeholder 2">
            <a:extLst>
              <a:ext uri="{FF2B5EF4-FFF2-40B4-BE49-F238E27FC236}">
                <a16:creationId xmlns:a16="http://schemas.microsoft.com/office/drawing/2014/main" id="{60B68768-DE01-2A48-8F72-431A429543DC}"/>
              </a:ext>
            </a:extLst>
          </p:cNvPr>
          <p:cNvSpPr>
            <a:spLocks noGrp="1"/>
          </p:cNvSpPr>
          <p:nvPr>
            <p:ph sz="half" idx="10"/>
          </p:nvPr>
        </p:nvSpPr>
        <p:spPr>
          <a:xfrm>
            <a:off x="753625" y="2593489"/>
            <a:ext cx="5016046" cy="353946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6" name="Content Placeholder 3">
            <a:extLst>
              <a:ext uri="{FF2B5EF4-FFF2-40B4-BE49-F238E27FC236}">
                <a16:creationId xmlns:a16="http://schemas.microsoft.com/office/drawing/2014/main" id="{4185FCE6-29DE-BD4E-9DA9-5DA5BE935F66}"/>
              </a:ext>
            </a:extLst>
          </p:cNvPr>
          <p:cNvSpPr>
            <a:spLocks noGrp="1"/>
          </p:cNvSpPr>
          <p:nvPr>
            <p:ph sz="half" idx="11"/>
          </p:nvPr>
        </p:nvSpPr>
        <p:spPr>
          <a:xfrm>
            <a:off x="6422065" y="2593488"/>
            <a:ext cx="5074610" cy="356469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5303781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3B33F3-300E-1A47-BD61-2E453B3DCED5}"/>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C714C9F0-3B70-0B4C-921F-EE5152383FBF}"/>
              </a:ext>
            </a:extLst>
          </p:cNvPr>
          <p:cNvPicPr>
            <a:picLocks noChangeAspect="1"/>
          </p:cNvPicPr>
          <p:nvPr userDrawn="1"/>
        </p:nvPicPr>
        <p:blipFill>
          <a:blip r:embed="rId3"/>
          <a:stretch>
            <a:fillRect/>
          </a:stretch>
        </p:blipFill>
        <p:spPr>
          <a:xfrm>
            <a:off x="4481490" y="2999487"/>
            <a:ext cx="3229021" cy="859027"/>
          </a:xfrm>
          <a:prstGeom prst="rect">
            <a:avLst/>
          </a:prstGeom>
        </p:spPr>
      </p:pic>
      <p:sp>
        <p:nvSpPr>
          <p:cNvPr id="3" name="TextBox 2">
            <a:extLst>
              <a:ext uri="{FF2B5EF4-FFF2-40B4-BE49-F238E27FC236}">
                <a16:creationId xmlns:a16="http://schemas.microsoft.com/office/drawing/2014/main" id="{71516189-53BB-F245-AA2A-9C84F3E009BB}"/>
              </a:ext>
            </a:extLst>
          </p:cNvPr>
          <p:cNvSpPr txBox="1"/>
          <p:nvPr userDrawn="1"/>
        </p:nvSpPr>
        <p:spPr>
          <a:xfrm>
            <a:off x="4106334" y="4275667"/>
            <a:ext cx="3979333" cy="307777"/>
          </a:xfrm>
          <a:prstGeom prst="rect">
            <a:avLst/>
          </a:prstGeom>
          <a:noFill/>
        </p:spPr>
        <p:txBody>
          <a:bodyPr wrap="square" rtlCol="0">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i-FI" sz="1400">
                <a:solidFill>
                  <a:schemeClr val="bg1"/>
                </a:solidFill>
              </a:rPr>
              <a:t>WE SETTLE, TOGETHER!</a:t>
            </a:r>
          </a:p>
        </p:txBody>
      </p:sp>
    </p:spTree>
    <p:extLst>
      <p:ext uri="{BB962C8B-B14F-4D97-AF65-F5344CB8AC3E}">
        <p14:creationId xmlns:p14="http://schemas.microsoft.com/office/powerpoint/2010/main" val="6331774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rt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1FA515C-CD54-B541-8AD1-BA99E40FA8F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2" name="Title Placeholder 1">
            <a:extLst>
              <a:ext uri="{FF2B5EF4-FFF2-40B4-BE49-F238E27FC236}">
                <a16:creationId xmlns:a16="http://schemas.microsoft.com/office/drawing/2014/main" id="{FDB69791-DFC7-6749-A863-CFF1D474980F}"/>
              </a:ext>
            </a:extLst>
          </p:cNvPr>
          <p:cNvSpPr>
            <a:spLocks noGrp="1"/>
          </p:cNvSpPr>
          <p:nvPr>
            <p:ph type="title" hasCustomPrompt="1"/>
          </p:nvPr>
        </p:nvSpPr>
        <p:spPr>
          <a:xfrm>
            <a:off x="753625" y="2808244"/>
            <a:ext cx="5230049" cy="917513"/>
          </a:xfrm>
          <a:prstGeom prst="rect">
            <a:avLst/>
          </a:prstGeom>
          <a:noFill/>
        </p:spPr>
        <p:txBody>
          <a:bodyPr vert="horz" wrap="square" lIns="180000" tIns="180000" rIns="180000" bIns="180000" rtlCol="0" anchor="b" anchorCtr="0">
            <a:spAutoFit/>
          </a:bodyPr>
          <a:lstStyle>
            <a:lvl1pPr algn="l">
              <a:defRPr sz="4000">
                <a:solidFill>
                  <a:schemeClr val="bg1"/>
                </a:solidFill>
              </a:defRPr>
            </a:lvl1pPr>
          </a:lstStyle>
          <a:p>
            <a:r>
              <a:rPr lang="en-US"/>
              <a:t>Add heading</a:t>
            </a:r>
            <a:endParaRPr lang="fi-FI"/>
          </a:p>
        </p:txBody>
      </p:sp>
      <p:sp>
        <p:nvSpPr>
          <p:cNvPr id="24" name="Subtitle 2">
            <a:extLst>
              <a:ext uri="{FF2B5EF4-FFF2-40B4-BE49-F238E27FC236}">
                <a16:creationId xmlns:a16="http://schemas.microsoft.com/office/drawing/2014/main" id="{9CC3BC9F-9710-4D43-AD2F-115905AA92F8}"/>
              </a:ext>
            </a:extLst>
          </p:cNvPr>
          <p:cNvSpPr>
            <a:spLocks noGrp="1"/>
          </p:cNvSpPr>
          <p:nvPr>
            <p:ph type="subTitle" idx="1" hasCustomPrompt="1"/>
          </p:nvPr>
        </p:nvSpPr>
        <p:spPr>
          <a:xfrm>
            <a:off x="753625" y="3725757"/>
            <a:ext cx="5230049" cy="369332"/>
          </a:xfrm>
          <a:noFill/>
        </p:spPr>
        <p:txBody>
          <a:bodyPr wrap="square" lIns="180000" rIns="180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 subheading</a:t>
            </a:r>
            <a:endParaRPr lang="fi-FI"/>
          </a:p>
        </p:txBody>
      </p:sp>
      <p:pic>
        <p:nvPicPr>
          <p:cNvPr id="15" name="Picture 14">
            <a:extLst>
              <a:ext uri="{FF2B5EF4-FFF2-40B4-BE49-F238E27FC236}">
                <a16:creationId xmlns:a16="http://schemas.microsoft.com/office/drawing/2014/main" id="{7D2F600E-8CB9-4D48-B577-BF99F070B10A}"/>
              </a:ext>
            </a:extLst>
          </p:cNvPr>
          <p:cNvPicPr>
            <a:picLocks noChangeAspect="1"/>
          </p:cNvPicPr>
          <p:nvPr userDrawn="1"/>
        </p:nvPicPr>
        <p:blipFill>
          <a:blip r:embed="rId3"/>
          <a:stretch>
            <a:fillRect/>
          </a:stretch>
        </p:blipFill>
        <p:spPr>
          <a:xfrm>
            <a:off x="449179" y="441158"/>
            <a:ext cx="1685845" cy="448490"/>
          </a:xfrm>
          <a:prstGeom prst="rect">
            <a:avLst/>
          </a:prstGeom>
        </p:spPr>
      </p:pic>
    </p:spTree>
    <p:extLst>
      <p:ext uri="{BB962C8B-B14F-4D97-AF65-F5344CB8AC3E}">
        <p14:creationId xmlns:p14="http://schemas.microsoft.com/office/powerpoint/2010/main" val="42175720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rt slide 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2AB0580-6E11-5F46-85BE-9DD7001A437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2" name="Title Placeholder 1">
            <a:extLst>
              <a:ext uri="{FF2B5EF4-FFF2-40B4-BE49-F238E27FC236}">
                <a16:creationId xmlns:a16="http://schemas.microsoft.com/office/drawing/2014/main" id="{FDB69791-DFC7-6749-A863-CFF1D474980F}"/>
              </a:ext>
            </a:extLst>
          </p:cNvPr>
          <p:cNvSpPr>
            <a:spLocks noGrp="1"/>
          </p:cNvSpPr>
          <p:nvPr>
            <p:ph type="title" hasCustomPrompt="1"/>
          </p:nvPr>
        </p:nvSpPr>
        <p:spPr>
          <a:xfrm>
            <a:off x="753625" y="2808244"/>
            <a:ext cx="5230049" cy="917513"/>
          </a:xfrm>
          <a:prstGeom prst="rect">
            <a:avLst/>
          </a:prstGeom>
          <a:noFill/>
        </p:spPr>
        <p:txBody>
          <a:bodyPr vert="horz" wrap="square" lIns="180000" tIns="180000" rIns="180000" bIns="180000" rtlCol="0" anchor="b" anchorCtr="0">
            <a:spAutoFit/>
          </a:bodyPr>
          <a:lstStyle>
            <a:lvl1pPr algn="l">
              <a:defRPr sz="4000">
                <a:solidFill>
                  <a:schemeClr val="accent3"/>
                </a:solidFill>
              </a:defRPr>
            </a:lvl1pPr>
          </a:lstStyle>
          <a:p>
            <a:r>
              <a:rPr lang="en-US"/>
              <a:t>Add heading</a:t>
            </a:r>
            <a:endParaRPr lang="fi-FI"/>
          </a:p>
        </p:txBody>
      </p:sp>
      <p:sp>
        <p:nvSpPr>
          <p:cNvPr id="24" name="Subtitle 2">
            <a:extLst>
              <a:ext uri="{FF2B5EF4-FFF2-40B4-BE49-F238E27FC236}">
                <a16:creationId xmlns:a16="http://schemas.microsoft.com/office/drawing/2014/main" id="{9CC3BC9F-9710-4D43-AD2F-115905AA92F8}"/>
              </a:ext>
            </a:extLst>
          </p:cNvPr>
          <p:cNvSpPr>
            <a:spLocks noGrp="1"/>
          </p:cNvSpPr>
          <p:nvPr>
            <p:ph type="subTitle" idx="1" hasCustomPrompt="1"/>
          </p:nvPr>
        </p:nvSpPr>
        <p:spPr>
          <a:xfrm>
            <a:off x="753625" y="3725757"/>
            <a:ext cx="5230049" cy="369332"/>
          </a:xfrm>
          <a:noFill/>
        </p:spPr>
        <p:txBody>
          <a:bodyPr wrap="square" lIns="180000" rIns="180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 subheading</a:t>
            </a:r>
            <a:endParaRPr lang="fi-FI"/>
          </a:p>
        </p:txBody>
      </p:sp>
      <p:pic>
        <p:nvPicPr>
          <p:cNvPr id="15" name="Picture 14">
            <a:extLst>
              <a:ext uri="{FF2B5EF4-FFF2-40B4-BE49-F238E27FC236}">
                <a16:creationId xmlns:a16="http://schemas.microsoft.com/office/drawing/2014/main" id="{7D2F600E-8CB9-4D48-B577-BF99F070B10A}"/>
              </a:ext>
            </a:extLst>
          </p:cNvPr>
          <p:cNvPicPr>
            <a:picLocks noChangeAspect="1"/>
          </p:cNvPicPr>
          <p:nvPr userDrawn="1"/>
        </p:nvPicPr>
        <p:blipFill>
          <a:blip r:embed="rId3"/>
          <a:stretch>
            <a:fillRect/>
          </a:stretch>
        </p:blipFill>
        <p:spPr>
          <a:xfrm>
            <a:off x="449179" y="441158"/>
            <a:ext cx="1685845" cy="448490"/>
          </a:xfrm>
          <a:prstGeom prst="rect">
            <a:avLst/>
          </a:prstGeom>
        </p:spPr>
      </p:pic>
    </p:spTree>
    <p:extLst>
      <p:ext uri="{BB962C8B-B14F-4D97-AF65-F5344CB8AC3E}">
        <p14:creationId xmlns:p14="http://schemas.microsoft.com/office/powerpoint/2010/main" val="14159456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rt slide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B82AC1-5ABE-8B45-8DAD-C0CBB92242A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Title Placeholder 1">
            <a:extLst>
              <a:ext uri="{FF2B5EF4-FFF2-40B4-BE49-F238E27FC236}">
                <a16:creationId xmlns:a16="http://schemas.microsoft.com/office/drawing/2014/main" id="{A43CE8FA-C7C4-1E4C-B5A2-36B033FDF10C}"/>
              </a:ext>
            </a:extLst>
          </p:cNvPr>
          <p:cNvSpPr>
            <a:spLocks noGrp="1"/>
          </p:cNvSpPr>
          <p:nvPr>
            <p:ph type="title" hasCustomPrompt="1"/>
          </p:nvPr>
        </p:nvSpPr>
        <p:spPr>
          <a:xfrm>
            <a:off x="753625" y="2808244"/>
            <a:ext cx="5230049" cy="917513"/>
          </a:xfrm>
          <a:prstGeom prst="rect">
            <a:avLst/>
          </a:prstGeom>
          <a:noFill/>
        </p:spPr>
        <p:txBody>
          <a:bodyPr vert="horz" wrap="square" lIns="180000" tIns="180000" rIns="180000" bIns="180000" rtlCol="0" anchor="b" anchorCtr="0">
            <a:spAutoFit/>
          </a:bodyPr>
          <a:lstStyle>
            <a:lvl1pPr algn="l">
              <a:defRPr sz="4000">
                <a:solidFill>
                  <a:schemeClr val="bg1"/>
                </a:solidFill>
              </a:defRPr>
            </a:lvl1pPr>
          </a:lstStyle>
          <a:p>
            <a:r>
              <a:rPr lang="en-US"/>
              <a:t>Add heading</a:t>
            </a:r>
            <a:endParaRPr lang="fi-FI"/>
          </a:p>
        </p:txBody>
      </p:sp>
      <p:sp>
        <p:nvSpPr>
          <p:cNvPr id="12" name="Subtitle 2">
            <a:extLst>
              <a:ext uri="{FF2B5EF4-FFF2-40B4-BE49-F238E27FC236}">
                <a16:creationId xmlns:a16="http://schemas.microsoft.com/office/drawing/2014/main" id="{0F23DEBC-764C-BE42-87B5-FB0B0797D2DF}"/>
              </a:ext>
            </a:extLst>
          </p:cNvPr>
          <p:cNvSpPr>
            <a:spLocks noGrp="1"/>
          </p:cNvSpPr>
          <p:nvPr>
            <p:ph type="subTitle" idx="1" hasCustomPrompt="1"/>
          </p:nvPr>
        </p:nvSpPr>
        <p:spPr>
          <a:xfrm>
            <a:off x="753625" y="3725757"/>
            <a:ext cx="5230049" cy="369332"/>
          </a:xfrm>
          <a:noFill/>
        </p:spPr>
        <p:txBody>
          <a:bodyPr wrap="square" lIns="180000" rIns="180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 subheading</a:t>
            </a:r>
            <a:endParaRPr lang="fi-FI"/>
          </a:p>
        </p:txBody>
      </p:sp>
      <p:pic>
        <p:nvPicPr>
          <p:cNvPr id="13" name="Picture 12">
            <a:extLst>
              <a:ext uri="{FF2B5EF4-FFF2-40B4-BE49-F238E27FC236}">
                <a16:creationId xmlns:a16="http://schemas.microsoft.com/office/drawing/2014/main" id="{7F986F0E-F217-E54C-8F71-19393AADBE3D}"/>
              </a:ext>
            </a:extLst>
          </p:cNvPr>
          <p:cNvPicPr>
            <a:picLocks noChangeAspect="1"/>
          </p:cNvPicPr>
          <p:nvPr userDrawn="1"/>
        </p:nvPicPr>
        <p:blipFill>
          <a:blip r:embed="rId3"/>
          <a:stretch>
            <a:fillRect/>
          </a:stretch>
        </p:blipFill>
        <p:spPr>
          <a:xfrm>
            <a:off x="449179" y="441158"/>
            <a:ext cx="1685845" cy="448490"/>
          </a:xfrm>
          <a:prstGeom prst="rect">
            <a:avLst/>
          </a:prstGeom>
        </p:spPr>
      </p:pic>
    </p:spTree>
    <p:extLst>
      <p:ext uri="{BB962C8B-B14F-4D97-AF65-F5344CB8AC3E}">
        <p14:creationId xmlns:p14="http://schemas.microsoft.com/office/powerpoint/2010/main" val="30689382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divider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088305-55A4-F440-8768-73135FC0DDF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2A11CA3B-49E3-144F-A42F-074C05C8640C}"/>
              </a:ext>
            </a:extLst>
          </p:cNvPr>
          <p:cNvSpPr/>
          <p:nvPr userDrawn="1"/>
        </p:nvSpPr>
        <p:spPr>
          <a:xfrm>
            <a:off x="0" y="6486524"/>
            <a:ext cx="12192000" cy="371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9" name="Title Placeholder 1">
            <a:extLst>
              <a:ext uri="{FF2B5EF4-FFF2-40B4-BE49-F238E27FC236}">
                <a16:creationId xmlns:a16="http://schemas.microsoft.com/office/drawing/2014/main" id="{324049CD-EE0E-8444-A209-B3AD3BBD0CF1}"/>
              </a:ext>
            </a:extLst>
          </p:cNvPr>
          <p:cNvSpPr>
            <a:spLocks noGrp="1"/>
          </p:cNvSpPr>
          <p:nvPr>
            <p:ph type="title"/>
          </p:nvPr>
        </p:nvSpPr>
        <p:spPr>
          <a:xfrm>
            <a:off x="753625" y="3025643"/>
            <a:ext cx="5906255" cy="806714"/>
          </a:xfrm>
          <a:prstGeom prst="rect">
            <a:avLst/>
          </a:prstGeom>
          <a:noFill/>
        </p:spPr>
        <p:txBody>
          <a:bodyPr vert="horz" wrap="square" lIns="180000" tIns="180000" rIns="180000" bIns="180000" rtlCol="0" anchor="ctr">
            <a:spAutoFit/>
          </a:bodyPr>
          <a:lstStyle>
            <a:lvl1pPr algn="l">
              <a:defRPr sz="3200">
                <a:solidFill>
                  <a:schemeClr val="bg1"/>
                </a:solidFill>
              </a:defRPr>
            </a:lvl1pPr>
          </a:lstStyle>
          <a:p>
            <a:r>
              <a:rPr lang="en-GB"/>
              <a:t>Click to edit Master title style</a:t>
            </a:r>
            <a:endParaRPr lang="fi-FI"/>
          </a:p>
        </p:txBody>
      </p:sp>
      <p:sp>
        <p:nvSpPr>
          <p:cNvPr id="20" name="TextBox 19">
            <a:extLst>
              <a:ext uri="{FF2B5EF4-FFF2-40B4-BE49-F238E27FC236}">
                <a16:creationId xmlns:a16="http://schemas.microsoft.com/office/drawing/2014/main" id="{6D06D9C3-73E3-7744-881D-894CF8497BB3}"/>
              </a:ext>
            </a:extLst>
          </p:cNvPr>
          <p:cNvSpPr txBox="1"/>
          <p:nvPr userDrawn="1"/>
        </p:nvSpPr>
        <p:spPr>
          <a:xfrm>
            <a:off x="282446" y="6555752"/>
            <a:ext cx="1939259" cy="230832"/>
          </a:xfrm>
          <a:prstGeom prst="rect">
            <a:avLst/>
          </a:prstGeom>
          <a:noFill/>
        </p:spPr>
        <p:txBody>
          <a:bodyPr wrap="square" rtlCol="0">
            <a:spAutoFit/>
          </a:bodyPr>
          <a:lstStyle/>
          <a:p>
            <a:fld id="{5A4DC032-1FD6-864A-8399-AC8FD815F892}" type="datetime4">
              <a:rPr lang="en-GB" sz="900" noProof="0" smtClean="0">
                <a:solidFill>
                  <a:schemeClr val="bg2">
                    <a:lumMod val="50000"/>
                  </a:schemeClr>
                </a:solidFill>
              </a:rPr>
              <a:t>28 April 2020</a:t>
            </a:fld>
            <a:endParaRPr lang="en-GB" sz="900" noProof="0">
              <a:solidFill>
                <a:schemeClr val="bg2">
                  <a:lumMod val="50000"/>
                </a:schemeClr>
              </a:solidFill>
            </a:endParaRPr>
          </a:p>
        </p:txBody>
      </p:sp>
      <p:sp>
        <p:nvSpPr>
          <p:cNvPr id="21" name="TextBox 20">
            <a:extLst>
              <a:ext uri="{FF2B5EF4-FFF2-40B4-BE49-F238E27FC236}">
                <a16:creationId xmlns:a16="http://schemas.microsoft.com/office/drawing/2014/main" id="{0B85E36B-7B21-204C-84E1-AF3FE4FBAD31}"/>
              </a:ext>
            </a:extLst>
          </p:cNvPr>
          <p:cNvSpPr txBox="1"/>
          <p:nvPr userDrawn="1"/>
        </p:nvSpPr>
        <p:spPr>
          <a:xfrm>
            <a:off x="11163241" y="6552524"/>
            <a:ext cx="746312" cy="230832"/>
          </a:xfrm>
          <a:prstGeom prst="rect">
            <a:avLst/>
          </a:prstGeom>
          <a:noFill/>
        </p:spPr>
        <p:txBody>
          <a:bodyPr wrap="square" rtlCol="0">
            <a:spAutoFit/>
          </a:bodyPr>
          <a:lstStyle/>
          <a:p>
            <a:pPr algn="r"/>
            <a:fld id="{ADFFEE9F-7952-C041-A2BB-B412DCE1D423}" type="slidenum">
              <a:rPr lang="fi-FI" sz="900" smtClean="0">
                <a:solidFill>
                  <a:schemeClr val="bg2">
                    <a:lumMod val="50000"/>
                  </a:schemeClr>
                </a:solidFill>
              </a:rPr>
              <a:t>‹#›</a:t>
            </a:fld>
            <a:endParaRPr lang="fi-FI" sz="900">
              <a:solidFill>
                <a:schemeClr val="bg2">
                  <a:lumMod val="50000"/>
                </a:schemeClr>
              </a:solidFill>
            </a:endParaRPr>
          </a:p>
        </p:txBody>
      </p:sp>
      <p:pic>
        <p:nvPicPr>
          <p:cNvPr id="17" name="Picture 16">
            <a:extLst>
              <a:ext uri="{FF2B5EF4-FFF2-40B4-BE49-F238E27FC236}">
                <a16:creationId xmlns:a16="http://schemas.microsoft.com/office/drawing/2014/main" id="{D7AD9060-FCC4-5645-BEF3-313267821CA0}"/>
              </a:ext>
            </a:extLst>
          </p:cNvPr>
          <p:cNvPicPr>
            <a:picLocks noChangeAspect="1"/>
          </p:cNvPicPr>
          <p:nvPr userDrawn="1"/>
        </p:nvPicPr>
        <p:blipFill>
          <a:blip r:embed="rId3"/>
          <a:stretch>
            <a:fillRect/>
          </a:stretch>
        </p:blipFill>
        <p:spPr>
          <a:xfrm>
            <a:off x="10937171" y="211986"/>
            <a:ext cx="883354" cy="235001"/>
          </a:xfrm>
          <a:prstGeom prst="rect">
            <a:avLst/>
          </a:prstGeom>
        </p:spPr>
      </p:pic>
    </p:spTree>
    <p:extLst>
      <p:ext uri="{BB962C8B-B14F-4D97-AF65-F5344CB8AC3E}">
        <p14:creationId xmlns:p14="http://schemas.microsoft.com/office/powerpoint/2010/main" val="19740700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ntent divider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A71AB7-F817-584E-A4FB-6C558ADCB020}"/>
              </a:ext>
            </a:extLst>
          </p:cNvPr>
          <p:cNvPicPr>
            <a:picLocks noChangeAspect="1"/>
          </p:cNvPicPr>
          <p:nvPr userDrawn="1"/>
        </p:nvPicPr>
        <p:blipFill>
          <a:blip r:embed="rId2"/>
          <a:stretch>
            <a:fillRect/>
          </a:stretch>
        </p:blipFill>
        <p:spPr>
          <a:xfrm>
            <a:off x="-1" y="0"/>
            <a:ext cx="12192000" cy="6858000"/>
          </a:xfrm>
          <a:prstGeom prst="rect">
            <a:avLst/>
          </a:prstGeom>
        </p:spPr>
      </p:pic>
      <p:sp>
        <p:nvSpPr>
          <p:cNvPr id="10" name="Rectangle 9">
            <a:extLst>
              <a:ext uri="{FF2B5EF4-FFF2-40B4-BE49-F238E27FC236}">
                <a16:creationId xmlns:a16="http://schemas.microsoft.com/office/drawing/2014/main" id="{D5B936BB-7AED-BB4A-A6B9-BED7571356EC}"/>
              </a:ext>
            </a:extLst>
          </p:cNvPr>
          <p:cNvSpPr/>
          <p:nvPr userDrawn="1"/>
        </p:nvSpPr>
        <p:spPr>
          <a:xfrm>
            <a:off x="0" y="6486524"/>
            <a:ext cx="12192000" cy="371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9" name="Title Placeholder 1">
            <a:extLst>
              <a:ext uri="{FF2B5EF4-FFF2-40B4-BE49-F238E27FC236}">
                <a16:creationId xmlns:a16="http://schemas.microsoft.com/office/drawing/2014/main" id="{324049CD-EE0E-8444-A209-B3AD3BBD0CF1}"/>
              </a:ext>
            </a:extLst>
          </p:cNvPr>
          <p:cNvSpPr>
            <a:spLocks noGrp="1"/>
          </p:cNvSpPr>
          <p:nvPr>
            <p:ph type="title"/>
          </p:nvPr>
        </p:nvSpPr>
        <p:spPr>
          <a:xfrm>
            <a:off x="753625" y="3025643"/>
            <a:ext cx="5906255" cy="806714"/>
          </a:xfrm>
          <a:prstGeom prst="rect">
            <a:avLst/>
          </a:prstGeom>
          <a:noFill/>
        </p:spPr>
        <p:txBody>
          <a:bodyPr vert="horz" wrap="square" lIns="180000" tIns="180000" rIns="180000" bIns="180000" rtlCol="0" anchor="ctr">
            <a:spAutoFit/>
          </a:bodyPr>
          <a:lstStyle>
            <a:lvl1pPr algn="l">
              <a:defRPr sz="3200">
                <a:solidFill>
                  <a:schemeClr val="bg1"/>
                </a:solidFill>
              </a:defRPr>
            </a:lvl1pPr>
          </a:lstStyle>
          <a:p>
            <a:r>
              <a:rPr lang="en-GB"/>
              <a:t>Click to edit Master title style</a:t>
            </a:r>
            <a:endParaRPr lang="fi-FI"/>
          </a:p>
        </p:txBody>
      </p:sp>
      <p:sp>
        <p:nvSpPr>
          <p:cNvPr id="21" name="TextBox 20">
            <a:extLst>
              <a:ext uri="{FF2B5EF4-FFF2-40B4-BE49-F238E27FC236}">
                <a16:creationId xmlns:a16="http://schemas.microsoft.com/office/drawing/2014/main" id="{0B85E36B-7B21-204C-84E1-AF3FE4FBAD31}"/>
              </a:ext>
            </a:extLst>
          </p:cNvPr>
          <p:cNvSpPr txBox="1"/>
          <p:nvPr userDrawn="1"/>
        </p:nvSpPr>
        <p:spPr>
          <a:xfrm>
            <a:off x="11163241" y="6552524"/>
            <a:ext cx="746312" cy="230832"/>
          </a:xfrm>
          <a:prstGeom prst="rect">
            <a:avLst/>
          </a:prstGeom>
          <a:noFill/>
        </p:spPr>
        <p:txBody>
          <a:bodyPr wrap="square" rtlCol="0">
            <a:spAutoFit/>
          </a:bodyPr>
          <a:lstStyle/>
          <a:p>
            <a:pPr algn="r"/>
            <a:fld id="{ADFFEE9F-7952-C041-A2BB-B412DCE1D423}" type="slidenum">
              <a:rPr lang="fi-FI" sz="900" smtClean="0">
                <a:solidFill>
                  <a:schemeClr val="bg2">
                    <a:lumMod val="50000"/>
                  </a:schemeClr>
                </a:solidFill>
              </a:rPr>
              <a:t>‹#›</a:t>
            </a:fld>
            <a:endParaRPr lang="fi-FI" sz="900">
              <a:solidFill>
                <a:schemeClr val="bg2">
                  <a:lumMod val="50000"/>
                </a:schemeClr>
              </a:solidFill>
            </a:endParaRPr>
          </a:p>
        </p:txBody>
      </p:sp>
      <p:pic>
        <p:nvPicPr>
          <p:cNvPr id="17" name="Picture 16">
            <a:extLst>
              <a:ext uri="{FF2B5EF4-FFF2-40B4-BE49-F238E27FC236}">
                <a16:creationId xmlns:a16="http://schemas.microsoft.com/office/drawing/2014/main" id="{D7AD9060-FCC4-5645-BEF3-313267821CA0}"/>
              </a:ext>
            </a:extLst>
          </p:cNvPr>
          <p:cNvPicPr>
            <a:picLocks noChangeAspect="1"/>
          </p:cNvPicPr>
          <p:nvPr userDrawn="1"/>
        </p:nvPicPr>
        <p:blipFill>
          <a:blip r:embed="rId3"/>
          <a:stretch>
            <a:fillRect/>
          </a:stretch>
        </p:blipFill>
        <p:spPr>
          <a:xfrm>
            <a:off x="10937171" y="211986"/>
            <a:ext cx="883354" cy="235001"/>
          </a:xfrm>
          <a:prstGeom prst="rect">
            <a:avLst/>
          </a:prstGeom>
        </p:spPr>
      </p:pic>
      <p:sp>
        <p:nvSpPr>
          <p:cNvPr id="8" name="TextBox 7">
            <a:extLst>
              <a:ext uri="{FF2B5EF4-FFF2-40B4-BE49-F238E27FC236}">
                <a16:creationId xmlns:a16="http://schemas.microsoft.com/office/drawing/2014/main" id="{2709A9AA-DBF2-E642-A230-5C6D779113F4}"/>
              </a:ext>
            </a:extLst>
          </p:cNvPr>
          <p:cNvSpPr txBox="1"/>
          <p:nvPr userDrawn="1"/>
        </p:nvSpPr>
        <p:spPr>
          <a:xfrm>
            <a:off x="282446" y="6555752"/>
            <a:ext cx="1939259" cy="230832"/>
          </a:xfrm>
          <a:prstGeom prst="rect">
            <a:avLst/>
          </a:prstGeom>
          <a:noFill/>
        </p:spPr>
        <p:txBody>
          <a:bodyPr wrap="square" rtlCol="0">
            <a:spAutoFit/>
          </a:bodyPr>
          <a:lstStyle/>
          <a:p>
            <a:fld id="{5A4DC032-1FD6-864A-8399-AC8FD815F892}" type="datetime4">
              <a:rPr lang="en-GB" sz="900" noProof="0" smtClean="0">
                <a:solidFill>
                  <a:schemeClr val="bg2">
                    <a:lumMod val="50000"/>
                  </a:schemeClr>
                </a:solidFill>
              </a:rPr>
              <a:t>28 April 2020</a:t>
            </a:fld>
            <a:endParaRPr lang="en-GB" sz="900" noProof="0">
              <a:solidFill>
                <a:schemeClr val="bg2">
                  <a:lumMod val="50000"/>
                </a:schemeClr>
              </a:solidFill>
            </a:endParaRPr>
          </a:p>
        </p:txBody>
      </p:sp>
    </p:spTree>
    <p:extLst>
      <p:ext uri="{BB962C8B-B14F-4D97-AF65-F5344CB8AC3E}">
        <p14:creationId xmlns:p14="http://schemas.microsoft.com/office/powerpoint/2010/main" val="37755967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divid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B82AC1-5ABE-8B45-8DAD-C0CBB92242A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96849067-6132-1B4B-8211-67C81C7B4B86}"/>
              </a:ext>
            </a:extLst>
          </p:cNvPr>
          <p:cNvSpPr/>
          <p:nvPr userDrawn="1"/>
        </p:nvSpPr>
        <p:spPr>
          <a:xfrm>
            <a:off x="0" y="6486524"/>
            <a:ext cx="12192000" cy="371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1" name="TextBox 20">
            <a:extLst>
              <a:ext uri="{FF2B5EF4-FFF2-40B4-BE49-F238E27FC236}">
                <a16:creationId xmlns:a16="http://schemas.microsoft.com/office/drawing/2014/main" id="{2D7DC982-F9D9-8844-9F26-CA40473C69BC}"/>
              </a:ext>
            </a:extLst>
          </p:cNvPr>
          <p:cNvSpPr txBox="1"/>
          <p:nvPr userDrawn="1"/>
        </p:nvSpPr>
        <p:spPr>
          <a:xfrm>
            <a:off x="11163241" y="6552524"/>
            <a:ext cx="746312" cy="230832"/>
          </a:xfrm>
          <a:prstGeom prst="rect">
            <a:avLst/>
          </a:prstGeom>
          <a:noFill/>
        </p:spPr>
        <p:txBody>
          <a:bodyPr wrap="square" rtlCol="0">
            <a:spAutoFit/>
          </a:bodyPr>
          <a:lstStyle/>
          <a:p>
            <a:pPr algn="r"/>
            <a:fld id="{ADFFEE9F-7952-C041-A2BB-B412DCE1D423}" type="slidenum">
              <a:rPr lang="fi-FI" sz="900" smtClean="0">
                <a:solidFill>
                  <a:schemeClr val="bg2">
                    <a:lumMod val="50000"/>
                  </a:schemeClr>
                </a:solidFill>
              </a:rPr>
              <a:t>‹#›</a:t>
            </a:fld>
            <a:endParaRPr lang="fi-FI" sz="900">
              <a:solidFill>
                <a:schemeClr val="bg2">
                  <a:lumMod val="50000"/>
                </a:schemeClr>
              </a:solidFill>
            </a:endParaRPr>
          </a:p>
        </p:txBody>
      </p:sp>
      <p:pic>
        <p:nvPicPr>
          <p:cNvPr id="22" name="Picture 21">
            <a:extLst>
              <a:ext uri="{FF2B5EF4-FFF2-40B4-BE49-F238E27FC236}">
                <a16:creationId xmlns:a16="http://schemas.microsoft.com/office/drawing/2014/main" id="{F90B4196-34B9-064E-82AE-E810168A5366}"/>
              </a:ext>
            </a:extLst>
          </p:cNvPr>
          <p:cNvPicPr>
            <a:picLocks noChangeAspect="1"/>
          </p:cNvPicPr>
          <p:nvPr userDrawn="1"/>
        </p:nvPicPr>
        <p:blipFill>
          <a:blip r:embed="rId3"/>
          <a:stretch>
            <a:fillRect/>
          </a:stretch>
        </p:blipFill>
        <p:spPr>
          <a:xfrm>
            <a:off x="10937171" y="211986"/>
            <a:ext cx="883354" cy="235001"/>
          </a:xfrm>
          <a:prstGeom prst="rect">
            <a:avLst/>
          </a:prstGeom>
        </p:spPr>
      </p:pic>
      <p:sp>
        <p:nvSpPr>
          <p:cNvPr id="11" name="Title Placeholder 1">
            <a:extLst>
              <a:ext uri="{FF2B5EF4-FFF2-40B4-BE49-F238E27FC236}">
                <a16:creationId xmlns:a16="http://schemas.microsoft.com/office/drawing/2014/main" id="{96410144-ADD5-2747-AD2A-BEA1123C8F8A}"/>
              </a:ext>
            </a:extLst>
          </p:cNvPr>
          <p:cNvSpPr>
            <a:spLocks noGrp="1"/>
          </p:cNvSpPr>
          <p:nvPr>
            <p:ph type="title"/>
          </p:nvPr>
        </p:nvSpPr>
        <p:spPr>
          <a:xfrm>
            <a:off x="753625" y="3025643"/>
            <a:ext cx="5906255" cy="806714"/>
          </a:xfrm>
          <a:prstGeom prst="rect">
            <a:avLst/>
          </a:prstGeom>
          <a:noFill/>
        </p:spPr>
        <p:txBody>
          <a:bodyPr vert="horz" wrap="square" lIns="180000" tIns="180000" rIns="180000" bIns="180000" rtlCol="0" anchor="ctr">
            <a:spAutoFit/>
          </a:bodyPr>
          <a:lstStyle>
            <a:lvl1pPr algn="l">
              <a:defRPr sz="3200">
                <a:solidFill>
                  <a:schemeClr val="bg1"/>
                </a:solidFill>
              </a:defRPr>
            </a:lvl1pPr>
          </a:lstStyle>
          <a:p>
            <a:r>
              <a:rPr lang="en-GB"/>
              <a:t>Click to edit Master title style</a:t>
            </a:r>
            <a:endParaRPr lang="fi-FI"/>
          </a:p>
        </p:txBody>
      </p:sp>
      <p:sp>
        <p:nvSpPr>
          <p:cNvPr id="8" name="TextBox 7">
            <a:extLst>
              <a:ext uri="{FF2B5EF4-FFF2-40B4-BE49-F238E27FC236}">
                <a16:creationId xmlns:a16="http://schemas.microsoft.com/office/drawing/2014/main" id="{B45F93DA-078F-2C41-908E-E24B709732F0}"/>
              </a:ext>
            </a:extLst>
          </p:cNvPr>
          <p:cNvSpPr txBox="1"/>
          <p:nvPr userDrawn="1"/>
        </p:nvSpPr>
        <p:spPr>
          <a:xfrm>
            <a:off x="282446" y="6555752"/>
            <a:ext cx="1939259" cy="230832"/>
          </a:xfrm>
          <a:prstGeom prst="rect">
            <a:avLst/>
          </a:prstGeom>
          <a:noFill/>
        </p:spPr>
        <p:txBody>
          <a:bodyPr wrap="square" rtlCol="0">
            <a:spAutoFit/>
          </a:bodyPr>
          <a:lstStyle/>
          <a:p>
            <a:fld id="{5A4DC032-1FD6-864A-8399-AC8FD815F892}" type="datetime4">
              <a:rPr lang="en-GB" sz="900" noProof="0" smtClean="0">
                <a:solidFill>
                  <a:schemeClr val="bg2">
                    <a:lumMod val="50000"/>
                  </a:schemeClr>
                </a:solidFill>
              </a:rPr>
              <a:t>28 April 2020</a:t>
            </a:fld>
            <a:endParaRPr lang="en-GB" sz="900" noProof="0">
              <a:solidFill>
                <a:schemeClr val="bg2">
                  <a:lumMod val="50000"/>
                </a:schemeClr>
              </a:solidFill>
            </a:endParaRPr>
          </a:p>
        </p:txBody>
      </p:sp>
    </p:spTree>
    <p:extLst>
      <p:ext uri="{BB962C8B-B14F-4D97-AF65-F5344CB8AC3E}">
        <p14:creationId xmlns:p14="http://schemas.microsoft.com/office/powerpoint/2010/main" val="22883320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divider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F1AB8D-98D4-8D49-B170-EEE2027C081E}"/>
              </a:ext>
            </a:extLst>
          </p:cNvPr>
          <p:cNvPicPr>
            <a:picLocks noChangeAspect="1"/>
          </p:cNvPicPr>
          <p:nvPr userDrawn="1"/>
        </p:nvPicPr>
        <p:blipFill>
          <a:blip r:embed="rId2"/>
          <a:stretch>
            <a:fillRect/>
          </a:stretch>
        </p:blipFill>
        <p:spPr>
          <a:xfrm>
            <a:off x="-1" y="0"/>
            <a:ext cx="12192000" cy="6858000"/>
          </a:xfrm>
          <a:prstGeom prst="rect">
            <a:avLst/>
          </a:prstGeom>
        </p:spPr>
      </p:pic>
      <p:sp>
        <p:nvSpPr>
          <p:cNvPr id="9" name="Rectangle 8">
            <a:extLst>
              <a:ext uri="{FF2B5EF4-FFF2-40B4-BE49-F238E27FC236}">
                <a16:creationId xmlns:a16="http://schemas.microsoft.com/office/drawing/2014/main" id="{21BABD7E-E58A-124F-9AA7-977D1994345C}"/>
              </a:ext>
            </a:extLst>
          </p:cNvPr>
          <p:cNvSpPr/>
          <p:nvPr userDrawn="1"/>
        </p:nvSpPr>
        <p:spPr>
          <a:xfrm>
            <a:off x="0" y="6486524"/>
            <a:ext cx="12192000" cy="371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3" name="TextBox 22">
            <a:extLst>
              <a:ext uri="{FF2B5EF4-FFF2-40B4-BE49-F238E27FC236}">
                <a16:creationId xmlns:a16="http://schemas.microsoft.com/office/drawing/2014/main" id="{023C0AAA-7DF9-DA48-BD59-D6120DCC6A7C}"/>
              </a:ext>
            </a:extLst>
          </p:cNvPr>
          <p:cNvSpPr txBox="1"/>
          <p:nvPr userDrawn="1"/>
        </p:nvSpPr>
        <p:spPr>
          <a:xfrm>
            <a:off x="11163241" y="6552524"/>
            <a:ext cx="746312" cy="230832"/>
          </a:xfrm>
          <a:prstGeom prst="rect">
            <a:avLst/>
          </a:prstGeom>
          <a:noFill/>
        </p:spPr>
        <p:txBody>
          <a:bodyPr wrap="square" rtlCol="0">
            <a:spAutoFit/>
          </a:bodyPr>
          <a:lstStyle/>
          <a:p>
            <a:pPr algn="r"/>
            <a:fld id="{ADFFEE9F-7952-C041-A2BB-B412DCE1D423}" type="slidenum">
              <a:rPr lang="fi-FI" sz="900" smtClean="0">
                <a:solidFill>
                  <a:schemeClr val="bg2">
                    <a:lumMod val="50000"/>
                  </a:schemeClr>
                </a:solidFill>
              </a:rPr>
              <a:t>‹#›</a:t>
            </a:fld>
            <a:endParaRPr lang="fi-FI" sz="900">
              <a:solidFill>
                <a:schemeClr val="bg2">
                  <a:lumMod val="50000"/>
                </a:schemeClr>
              </a:solidFill>
            </a:endParaRPr>
          </a:p>
        </p:txBody>
      </p:sp>
      <p:pic>
        <p:nvPicPr>
          <p:cNvPr id="17" name="Picture 16">
            <a:extLst>
              <a:ext uri="{FF2B5EF4-FFF2-40B4-BE49-F238E27FC236}">
                <a16:creationId xmlns:a16="http://schemas.microsoft.com/office/drawing/2014/main" id="{2935108D-2B86-0842-8131-EB0FFB0C947B}"/>
              </a:ext>
            </a:extLst>
          </p:cNvPr>
          <p:cNvPicPr>
            <a:picLocks noChangeAspect="1"/>
          </p:cNvPicPr>
          <p:nvPr userDrawn="1"/>
        </p:nvPicPr>
        <p:blipFill>
          <a:blip r:embed="rId3"/>
          <a:stretch>
            <a:fillRect/>
          </a:stretch>
        </p:blipFill>
        <p:spPr>
          <a:xfrm>
            <a:off x="10937171" y="211986"/>
            <a:ext cx="883354" cy="235001"/>
          </a:xfrm>
          <a:prstGeom prst="rect">
            <a:avLst/>
          </a:prstGeom>
        </p:spPr>
      </p:pic>
      <p:sp>
        <p:nvSpPr>
          <p:cNvPr id="10" name="Title Placeholder 1">
            <a:extLst>
              <a:ext uri="{FF2B5EF4-FFF2-40B4-BE49-F238E27FC236}">
                <a16:creationId xmlns:a16="http://schemas.microsoft.com/office/drawing/2014/main" id="{8882E88B-9C98-5345-8414-F5BD4CCAC3C4}"/>
              </a:ext>
            </a:extLst>
          </p:cNvPr>
          <p:cNvSpPr>
            <a:spLocks noGrp="1"/>
          </p:cNvSpPr>
          <p:nvPr>
            <p:ph type="title"/>
          </p:nvPr>
        </p:nvSpPr>
        <p:spPr>
          <a:xfrm>
            <a:off x="753625" y="3025643"/>
            <a:ext cx="5906255" cy="806714"/>
          </a:xfrm>
          <a:prstGeom prst="rect">
            <a:avLst/>
          </a:prstGeom>
          <a:noFill/>
        </p:spPr>
        <p:txBody>
          <a:bodyPr vert="horz" wrap="square" lIns="180000" tIns="180000" rIns="180000" bIns="180000" rtlCol="0" anchor="ctr">
            <a:spAutoFit/>
          </a:bodyPr>
          <a:lstStyle>
            <a:lvl1pPr algn="l">
              <a:defRPr sz="3200">
                <a:solidFill>
                  <a:schemeClr val="bg1"/>
                </a:solidFill>
              </a:defRPr>
            </a:lvl1pPr>
          </a:lstStyle>
          <a:p>
            <a:r>
              <a:rPr lang="en-GB"/>
              <a:t>Click to edit Master title style</a:t>
            </a:r>
            <a:endParaRPr lang="fi-FI"/>
          </a:p>
        </p:txBody>
      </p:sp>
      <p:sp>
        <p:nvSpPr>
          <p:cNvPr id="8" name="TextBox 7">
            <a:extLst>
              <a:ext uri="{FF2B5EF4-FFF2-40B4-BE49-F238E27FC236}">
                <a16:creationId xmlns:a16="http://schemas.microsoft.com/office/drawing/2014/main" id="{9BFEE6DB-A3EB-8F42-A3B2-DDB8CA05C598}"/>
              </a:ext>
            </a:extLst>
          </p:cNvPr>
          <p:cNvSpPr txBox="1"/>
          <p:nvPr userDrawn="1"/>
        </p:nvSpPr>
        <p:spPr>
          <a:xfrm>
            <a:off x="282446" y="6555752"/>
            <a:ext cx="1939259" cy="230832"/>
          </a:xfrm>
          <a:prstGeom prst="rect">
            <a:avLst/>
          </a:prstGeom>
          <a:noFill/>
        </p:spPr>
        <p:txBody>
          <a:bodyPr wrap="square" rtlCol="0">
            <a:spAutoFit/>
          </a:bodyPr>
          <a:lstStyle/>
          <a:p>
            <a:fld id="{5A4DC032-1FD6-864A-8399-AC8FD815F892}" type="datetime4">
              <a:rPr lang="en-GB" sz="900" noProof="0" smtClean="0">
                <a:solidFill>
                  <a:schemeClr val="bg2">
                    <a:lumMod val="50000"/>
                  </a:schemeClr>
                </a:solidFill>
              </a:rPr>
              <a:t>28 April 2020</a:t>
            </a:fld>
            <a:endParaRPr lang="en-GB" sz="900" noProof="0">
              <a:solidFill>
                <a:schemeClr val="bg2">
                  <a:lumMod val="50000"/>
                </a:schemeClr>
              </a:solidFill>
            </a:endParaRPr>
          </a:p>
        </p:txBody>
      </p:sp>
    </p:spTree>
    <p:extLst>
      <p:ext uri="{BB962C8B-B14F-4D97-AF65-F5344CB8AC3E}">
        <p14:creationId xmlns:p14="http://schemas.microsoft.com/office/powerpoint/2010/main" val="3028947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rt slide 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2AB0580-6E11-5F46-85BE-9DD7001A437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2" name="Title Placeholder 1">
            <a:extLst>
              <a:ext uri="{FF2B5EF4-FFF2-40B4-BE49-F238E27FC236}">
                <a16:creationId xmlns:a16="http://schemas.microsoft.com/office/drawing/2014/main" id="{FDB69791-DFC7-6749-A863-CFF1D474980F}"/>
              </a:ext>
            </a:extLst>
          </p:cNvPr>
          <p:cNvSpPr>
            <a:spLocks noGrp="1"/>
          </p:cNvSpPr>
          <p:nvPr>
            <p:ph type="title" hasCustomPrompt="1"/>
          </p:nvPr>
        </p:nvSpPr>
        <p:spPr>
          <a:xfrm>
            <a:off x="753625" y="2808244"/>
            <a:ext cx="5230049" cy="917513"/>
          </a:xfrm>
          <a:prstGeom prst="rect">
            <a:avLst/>
          </a:prstGeom>
          <a:noFill/>
        </p:spPr>
        <p:txBody>
          <a:bodyPr vert="horz" wrap="square" lIns="180000" tIns="180000" rIns="180000" bIns="180000" rtlCol="0" anchor="b" anchorCtr="0">
            <a:spAutoFit/>
          </a:bodyPr>
          <a:lstStyle>
            <a:lvl1pPr algn="l">
              <a:defRPr sz="4000">
                <a:solidFill>
                  <a:schemeClr val="accent3"/>
                </a:solidFill>
              </a:defRPr>
            </a:lvl1pPr>
          </a:lstStyle>
          <a:p>
            <a:r>
              <a:rPr lang="en-US"/>
              <a:t>Add heading</a:t>
            </a:r>
            <a:endParaRPr lang="fi-FI"/>
          </a:p>
        </p:txBody>
      </p:sp>
      <p:sp>
        <p:nvSpPr>
          <p:cNvPr id="24" name="Subtitle 2">
            <a:extLst>
              <a:ext uri="{FF2B5EF4-FFF2-40B4-BE49-F238E27FC236}">
                <a16:creationId xmlns:a16="http://schemas.microsoft.com/office/drawing/2014/main" id="{9CC3BC9F-9710-4D43-AD2F-115905AA92F8}"/>
              </a:ext>
            </a:extLst>
          </p:cNvPr>
          <p:cNvSpPr>
            <a:spLocks noGrp="1"/>
          </p:cNvSpPr>
          <p:nvPr>
            <p:ph type="subTitle" idx="1" hasCustomPrompt="1"/>
          </p:nvPr>
        </p:nvSpPr>
        <p:spPr>
          <a:xfrm>
            <a:off x="753625" y="3725757"/>
            <a:ext cx="5230049" cy="369332"/>
          </a:xfrm>
          <a:noFill/>
        </p:spPr>
        <p:txBody>
          <a:bodyPr wrap="square" lIns="180000" rIns="180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 subheading</a:t>
            </a:r>
            <a:endParaRPr lang="fi-FI"/>
          </a:p>
        </p:txBody>
      </p:sp>
      <p:pic>
        <p:nvPicPr>
          <p:cNvPr id="15" name="Picture 14">
            <a:extLst>
              <a:ext uri="{FF2B5EF4-FFF2-40B4-BE49-F238E27FC236}">
                <a16:creationId xmlns:a16="http://schemas.microsoft.com/office/drawing/2014/main" id="{7D2F600E-8CB9-4D48-B577-BF99F070B10A}"/>
              </a:ext>
            </a:extLst>
          </p:cNvPr>
          <p:cNvPicPr>
            <a:picLocks noChangeAspect="1"/>
          </p:cNvPicPr>
          <p:nvPr userDrawn="1"/>
        </p:nvPicPr>
        <p:blipFill>
          <a:blip r:embed="rId3"/>
          <a:stretch>
            <a:fillRect/>
          </a:stretch>
        </p:blipFill>
        <p:spPr>
          <a:xfrm>
            <a:off x="449179" y="441158"/>
            <a:ext cx="1685845" cy="448490"/>
          </a:xfrm>
          <a:prstGeom prst="rect">
            <a:avLst/>
          </a:prstGeom>
        </p:spPr>
      </p:pic>
    </p:spTree>
    <p:extLst>
      <p:ext uri="{BB962C8B-B14F-4D97-AF65-F5344CB8AC3E}">
        <p14:creationId xmlns:p14="http://schemas.microsoft.com/office/powerpoint/2010/main" val="22226793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One column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EA31E-78B5-AA4B-8C28-D498AAC6F642}"/>
              </a:ext>
            </a:extLst>
          </p:cNvPr>
          <p:cNvSpPr>
            <a:spLocks noGrp="1"/>
          </p:cNvSpPr>
          <p:nvPr>
            <p:ph type="title"/>
          </p:nvPr>
        </p:nvSpPr>
        <p:spPr/>
        <p:txBody>
          <a:bodyPr/>
          <a:lstStyle/>
          <a:p>
            <a:r>
              <a:rPr lang="en-GB"/>
              <a:t>Click to edit Master title style</a:t>
            </a:r>
            <a:endParaRPr lang="fi-FI"/>
          </a:p>
        </p:txBody>
      </p:sp>
      <p:sp>
        <p:nvSpPr>
          <p:cNvPr id="3" name="Content Placeholder 2">
            <a:extLst>
              <a:ext uri="{FF2B5EF4-FFF2-40B4-BE49-F238E27FC236}">
                <a16:creationId xmlns:a16="http://schemas.microsoft.com/office/drawing/2014/main" id="{2BA6F701-AF68-3047-A1FF-A02578942B04}"/>
              </a:ext>
            </a:extLst>
          </p:cNvPr>
          <p:cNvSpPr>
            <a:spLocks noGrp="1"/>
          </p:cNvSpPr>
          <p:nvPr>
            <p:ph idx="1"/>
          </p:nvPr>
        </p:nvSpPr>
        <p:spPr>
          <a:xfrm>
            <a:off x="753625" y="2168525"/>
            <a:ext cx="10743050" cy="3997325"/>
          </a:xfrm>
          <a:prstGeom prst="rect">
            <a:avLst/>
          </a:prstGeom>
        </p:spPr>
        <p:txBody>
          <a:bodyPr/>
          <a:lstStyle>
            <a:lvl2pPr marL="400050" indent="-136525">
              <a:buClr>
                <a:schemeClr val="tx2"/>
              </a:buClr>
              <a:buFont typeface="Arial" panose="020B0604020202020204" pitchFamily="34" charset="0"/>
              <a:buChar char="•"/>
              <a:tabLst/>
              <a:defRPr/>
            </a:lvl2pPr>
            <a:lvl3pPr marL="534988" indent="-128588">
              <a:buClr>
                <a:schemeClr val="tx2"/>
              </a:buClr>
              <a:buFont typeface="Arial" panose="020B0604020202020204" pitchFamily="34" charset="0"/>
              <a:buChar char="•"/>
              <a:tabLst/>
              <a:defRPr/>
            </a:lvl3pPr>
            <a:lvl4pPr marL="671513" indent="-136525">
              <a:buClr>
                <a:schemeClr val="tx2"/>
              </a:buClr>
              <a:buFont typeface="Arial" panose="020B0604020202020204" pitchFamily="34" charset="0"/>
              <a:buChar char="•"/>
              <a:tabLst/>
              <a:defRPr/>
            </a:lvl4pPr>
            <a:lvl5pPr marL="760413" indent="-88900">
              <a:buClr>
                <a:schemeClr val="tx2"/>
              </a:buClr>
              <a:buFont typeface="Arial" panose="020B0604020202020204" pitchFamily="34" charset="0"/>
              <a:buChar char="•"/>
              <a:tabLs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fi-FI"/>
          </a:p>
        </p:txBody>
      </p:sp>
    </p:spTree>
    <p:extLst>
      <p:ext uri="{BB962C8B-B14F-4D97-AF65-F5344CB8AC3E}">
        <p14:creationId xmlns:p14="http://schemas.microsoft.com/office/powerpoint/2010/main" val="3919405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lumn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6ECA7-97D0-3D4B-9C85-E30AB8167AA4}"/>
              </a:ext>
            </a:extLst>
          </p:cNvPr>
          <p:cNvSpPr>
            <a:spLocks noGrp="1"/>
          </p:cNvSpPr>
          <p:nvPr>
            <p:ph type="title"/>
          </p:nvPr>
        </p:nvSpPr>
        <p:spPr/>
        <p:txBody>
          <a:bodyPr/>
          <a:lstStyle>
            <a:lvl1pPr>
              <a:defRPr>
                <a:solidFill>
                  <a:schemeClr val="tx2"/>
                </a:solidFill>
              </a:defRPr>
            </a:lvl1pPr>
          </a:lstStyle>
          <a:p>
            <a:r>
              <a:rPr lang="en-GB"/>
              <a:t>Click to edit Master title style</a:t>
            </a:r>
            <a:endParaRPr lang="fi-FI"/>
          </a:p>
        </p:txBody>
      </p:sp>
      <p:sp>
        <p:nvSpPr>
          <p:cNvPr id="3" name="Content Placeholder 2">
            <a:extLst>
              <a:ext uri="{FF2B5EF4-FFF2-40B4-BE49-F238E27FC236}">
                <a16:creationId xmlns:a16="http://schemas.microsoft.com/office/drawing/2014/main" id="{2CAE8BDF-EF43-7346-AA32-46975F7431FC}"/>
              </a:ext>
            </a:extLst>
          </p:cNvPr>
          <p:cNvSpPr>
            <a:spLocks noGrp="1"/>
          </p:cNvSpPr>
          <p:nvPr>
            <p:ph sz="half" idx="1"/>
          </p:nvPr>
        </p:nvSpPr>
        <p:spPr>
          <a:xfrm>
            <a:off x="753625" y="2168526"/>
            <a:ext cx="5016046" cy="3969026"/>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fi-FI"/>
          </a:p>
        </p:txBody>
      </p:sp>
      <p:sp>
        <p:nvSpPr>
          <p:cNvPr id="4" name="Content Placeholder 3">
            <a:extLst>
              <a:ext uri="{FF2B5EF4-FFF2-40B4-BE49-F238E27FC236}">
                <a16:creationId xmlns:a16="http://schemas.microsoft.com/office/drawing/2014/main" id="{40880693-B331-4945-BAD5-7A85AF416413}"/>
              </a:ext>
            </a:extLst>
          </p:cNvPr>
          <p:cNvSpPr>
            <a:spLocks noGrp="1"/>
          </p:cNvSpPr>
          <p:nvPr>
            <p:ph sz="half" idx="2"/>
          </p:nvPr>
        </p:nvSpPr>
        <p:spPr>
          <a:xfrm>
            <a:off x="6422065" y="2168525"/>
            <a:ext cx="5074610" cy="399732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fi-FI"/>
          </a:p>
        </p:txBody>
      </p:sp>
    </p:spTree>
    <p:extLst>
      <p:ext uri="{BB962C8B-B14F-4D97-AF65-F5344CB8AC3E}">
        <p14:creationId xmlns:p14="http://schemas.microsoft.com/office/powerpoint/2010/main" val="18291816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lumn slide with picture">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0880693-B331-4945-BAD5-7A85AF416413}"/>
              </a:ext>
            </a:extLst>
          </p:cNvPr>
          <p:cNvSpPr>
            <a:spLocks noGrp="1"/>
          </p:cNvSpPr>
          <p:nvPr>
            <p:ph sz="half" idx="2"/>
          </p:nvPr>
        </p:nvSpPr>
        <p:spPr>
          <a:xfrm>
            <a:off x="7175951" y="0"/>
            <a:ext cx="5016047" cy="6857999"/>
          </a:xfrm>
          <a:prstGeom prst="rect">
            <a:avLst/>
          </a:prstGeom>
          <a:noFill/>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fi-FI"/>
          </a:p>
        </p:txBody>
      </p:sp>
      <p:sp>
        <p:nvSpPr>
          <p:cNvPr id="2" name="Title 1">
            <a:extLst>
              <a:ext uri="{FF2B5EF4-FFF2-40B4-BE49-F238E27FC236}">
                <a16:creationId xmlns:a16="http://schemas.microsoft.com/office/drawing/2014/main" id="{D5B6ECA7-97D0-3D4B-9C85-E30AB8167AA4}"/>
              </a:ext>
            </a:extLst>
          </p:cNvPr>
          <p:cNvSpPr>
            <a:spLocks noGrp="1"/>
          </p:cNvSpPr>
          <p:nvPr>
            <p:ph type="title"/>
          </p:nvPr>
        </p:nvSpPr>
        <p:spPr>
          <a:xfrm>
            <a:off x="753626" y="699816"/>
            <a:ext cx="5448392" cy="1325563"/>
          </a:xfrm>
        </p:spPr>
        <p:txBody>
          <a:bodyPr/>
          <a:lstStyle>
            <a:lvl1pPr>
              <a:defRPr>
                <a:solidFill>
                  <a:schemeClr val="tx2"/>
                </a:solidFill>
              </a:defRPr>
            </a:lvl1pPr>
          </a:lstStyle>
          <a:p>
            <a:r>
              <a:rPr lang="en-GB"/>
              <a:t>Click to edit Master title style</a:t>
            </a:r>
            <a:endParaRPr lang="fi-FI"/>
          </a:p>
        </p:txBody>
      </p:sp>
      <p:sp>
        <p:nvSpPr>
          <p:cNvPr id="3" name="Content Placeholder 2">
            <a:extLst>
              <a:ext uri="{FF2B5EF4-FFF2-40B4-BE49-F238E27FC236}">
                <a16:creationId xmlns:a16="http://schemas.microsoft.com/office/drawing/2014/main" id="{2CAE8BDF-EF43-7346-AA32-46975F7431FC}"/>
              </a:ext>
            </a:extLst>
          </p:cNvPr>
          <p:cNvSpPr>
            <a:spLocks noGrp="1"/>
          </p:cNvSpPr>
          <p:nvPr>
            <p:ph sz="half" idx="1"/>
          </p:nvPr>
        </p:nvSpPr>
        <p:spPr>
          <a:xfrm>
            <a:off x="753625" y="2168526"/>
            <a:ext cx="5016046" cy="3969026"/>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fi-FI"/>
          </a:p>
        </p:txBody>
      </p:sp>
    </p:spTree>
    <p:extLst>
      <p:ext uri="{BB962C8B-B14F-4D97-AF65-F5344CB8AC3E}">
        <p14:creationId xmlns:p14="http://schemas.microsoft.com/office/powerpoint/2010/main" val="111073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lumn slide with subhead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6ECA7-97D0-3D4B-9C85-E30AB8167AA4}"/>
              </a:ext>
            </a:extLst>
          </p:cNvPr>
          <p:cNvSpPr>
            <a:spLocks noGrp="1"/>
          </p:cNvSpPr>
          <p:nvPr>
            <p:ph type="title"/>
          </p:nvPr>
        </p:nvSpPr>
        <p:spPr/>
        <p:txBody>
          <a:bodyPr/>
          <a:lstStyle>
            <a:lvl1pPr>
              <a:defRPr>
                <a:solidFill>
                  <a:schemeClr val="tx2"/>
                </a:solidFill>
              </a:defRPr>
            </a:lvl1pPr>
          </a:lstStyle>
          <a:p>
            <a:r>
              <a:rPr lang="en-GB"/>
              <a:t>Click to edit Master title style</a:t>
            </a:r>
            <a:endParaRPr lang="fi-FI"/>
          </a:p>
        </p:txBody>
      </p:sp>
      <p:sp>
        <p:nvSpPr>
          <p:cNvPr id="3" name="Content Placeholder 2">
            <a:extLst>
              <a:ext uri="{FF2B5EF4-FFF2-40B4-BE49-F238E27FC236}">
                <a16:creationId xmlns:a16="http://schemas.microsoft.com/office/drawing/2014/main" id="{2CAE8BDF-EF43-7346-AA32-46975F7431FC}"/>
              </a:ext>
            </a:extLst>
          </p:cNvPr>
          <p:cNvSpPr>
            <a:spLocks noGrp="1"/>
          </p:cNvSpPr>
          <p:nvPr>
            <p:ph sz="half" idx="1"/>
          </p:nvPr>
        </p:nvSpPr>
        <p:spPr>
          <a:xfrm>
            <a:off x="753625" y="2168526"/>
            <a:ext cx="5016046" cy="290059"/>
          </a:xfrm>
          <a:prstGeom prst="rect">
            <a:avLst/>
          </a:prstGeom>
        </p:spPr>
        <p:txBody>
          <a:bodyPr>
            <a:normAutofit/>
          </a:bodyPr>
          <a:lstStyle>
            <a:lvl1pPr>
              <a:defRPr sz="1600" b="1">
                <a:solidFill>
                  <a:schemeClr val="tx2"/>
                </a:solidFill>
              </a:defRPr>
            </a:lvl1pPr>
          </a:lstStyle>
          <a:p>
            <a:pPr lvl="0"/>
            <a:r>
              <a:rPr lang="en-GB"/>
              <a:t>Click to edit Master text styles</a:t>
            </a:r>
          </a:p>
        </p:txBody>
      </p:sp>
      <p:sp>
        <p:nvSpPr>
          <p:cNvPr id="4" name="Content Placeholder 3">
            <a:extLst>
              <a:ext uri="{FF2B5EF4-FFF2-40B4-BE49-F238E27FC236}">
                <a16:creationId xmlns:a16="http://schemas.microsoft.com/office/drawing/2014/main" id="{40880693-B331-4945-BAD5-7A85AF416413}"/>
              </a:ext>
            </a:extLst>
          </p:cNvPr>
          <p:cNvSpPr>
            <a:spLocks noGrp="1"/>
          </p:cNvSpPr>
          <p:nvPr>
            <p:ph sz="half" idx="2"/>
          </p:nvPr>
        </p:nvSpPr>
        <p:spPr>
          <a:xfrm>
            <a:off x="6422065" y="2168526"/>
            <a:ext cx="5074610" cy="292127"/>
          </a:xfrm>
          <a:prstGeom prst="rect">
            <a:avLst/>
          </a:prstGeom>
        </p:spPr>
        <p:txBody>
          <a:bodyPr>
            <a:normAutofit/>
          </a:bodyPr>
          <a:lstStyle>
            <a:lvl1pPr>
              <a:defRPr sz="1600" b="1">
                <a:solidFill>
                  <a:schemeClr val="tx2"/>
                </a:solidFill>
              </a:defRPr>
            </a:lvl1pPr>
          </a:lstStyle>
          <a:p>
            <a:pPr lvl="0"/>
            <a:r>
              <a:rPr lang="en-GB"/>
              <a:t>Click to edit Master text styles</a:t>
            </a:r>
          </a:p>
        </p:txBody>
      </p:sp>
      <p:sp>
        <p:nvSpPr>
          <p:cNvPr id="5" name="Content Placeholder 2">
            <a:extLst>
              <a:ext uri="{FF2B5EF4-FFF2-40B4-BE49-F238E27FC236}">
                <a16:creationId xmlns:a16="http://schemas.microsoft.com/office/drawing/2014/main" id="{60B68768-DE01-2A48-8F72-431A429543DC}"/>
              </a:ext>
            </a:extLst>
          </p:cNvPr>
          <p:cNvSpPr>
            <a:spLocks noGrp="1"/>
          </p:cNvSpPr>
          <p:nvPr>
            <p:ph sz="half" idx="10"/>
          </p:nvPr>
        </p:nvSpPr>
        <p:spPr>
          <a:xfrm>
            <a:off x="753625" y="2593489"/>
            <a:ext cx="5016046" cy="353946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fi-FI"/>
          </a:p>
        </p:txBody>
      </p:sp>
      <p:sp>
        <p:nvSpPr>
          <p:cNvPr id="6" name="Content Placeholder 3">
            <a:extLst>
              <a:ext uri="{FF2B5EF4-FFF2-40B4-BE49-F238E27FC236}">
                <a16:creationId xmlns:a16="http://schemas.microsoft.com/office/drawing/2014/main" id="{4185FCE6-29DE-BD4E-9DA9-5DA5BE935F66}"/>
              </a:ext>
            </a:extLst>
          </p:cNvPr>
          <p:cNvSpPr>
            <a:spLocks noGrp="1"/>
          </p:cNvSpPr>
          <p:nvPr>
            <p:ph sz="half" idx="11"/>
          </p:nvPr>
        </p:nvSpPr>
        <p:spPr>
          <a:xfrm>
            <a:off x="6422065" y="2593488"/>
            <a:ext cx="5074610" cy="3564696"/>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fi-FI"/>
          </a:p>
        </p:txBody>
      </p:sp>
    </p:spTree>
    <p:extLst>
      <p:ext uri="{BB962C8B-B14F-4D97-AF65-F5344CB8AC3E}">
        <p14:creationId xmlns:p14="http://schemas.microsoft.com/office/powerpoint/2010/main" val="31563260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3B33F3-300E-1A47-BD61-2E453B3DCED5}"/>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C714C9F0-3B70-0B4C-921F-EE5152383FBF}"/>
              </a:ext>
            </a:extLst>
          </p:cNvPr>
          <p:cNvPicPr>
            <a:picLocks noChangeAspect="1"/>
          </p:cNvPicPr>
          <p:nvPr userDrawn="1"/>
        </p:nvPicPr>
        <p:blipFill>
          <a:blip r:embed="rId3"/>
          <a:stretch>
            <a:fillRect/>
          </a:stretch>
        </p:blipFill>
        <p:spPr>
          <a:xfrm>
            <a:off x="4481490" y="2999487"/>
            <a:ext cx="3229021" cy="859027"/>
          </a:xfrm>
          <a:prstGeom prst="rect">
            <a:avLst/>
          </a:prstGeom>
        </p:spPr>
      </p:pic>
      <p:sp>
        <p:nvSpPr>
          <p:cNvPr id="3" name="TextBox 2">
            <a:extLst>
              <a:ext uri="{FF2B5EF4-FFF2-40B4-BE49-F238E27FC236}">
                <a16:creationId xmlns:a16="http://schemas.microsoft.com/office/drawing/2014/main" id="{71516189-53BB-F245-AA2A-9C84F3E009BB}"/>
              </a:ext>
            </a:extLst>
          </p:cNvPr>
          <p:cNvSpPr txBox="1"/>
          <p:nvPr userDrawn="1"/>
        </p:nvSpPr>
        <p:spPr>
          <a:xfrm>
            <a:off x="4106334" y="4275667"/>
            <a:ext cx="3979333" cy="307777"/>
          </a:xfrm>
          <a:prstGeom prst="rect">
            <a:avLst/>
          </a:prstGeom>
          <a:noFill/>
        </p:spPr>
        <p:txBody>
          <a:bodyPr wrap="square" rtlCol="0">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i-FI" sz="1400">
                <a:solidFill>
                  <a:schemeClr val="bg1"/>
                </a:solidFill>
              </a:rPr>
              <a:t>WE SETTLE, TOGETHER!</a:t>
            </a:r>
          </a:p>
        </p:txBody>
      </p:sp>
    </p:spTree>
    <p:extLst>
      <p:ext uri="{BB962C8B-B14F-4D97-AF65-F5344CB8AC3E}">
        <p14:creationId xmlns:p14="http://schemas.microsoft.com/office/powerpoint/2010/main" val="2647128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rt slide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B82AC1-5ABE-8B45-8DAD-C0CBB92242A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Title Placeholder 1">
            <a:extLst>
              <a:ext uri="{FF2B5EF4-FFF2-40B4-BE49-F238E27FC236}">
                <a16:creationId xmlns:a16="http://schemas.microsoft.com/office/drawing/2014/main" id="{A43CE8FA-C7C4-1E4C-B5A2-36B033FDF10C}"/>
              </a:ext>
            </a:extLst>
          </p:cNvPr>
          <p:cNvSpPr>
            <a:spLocks noGrp="1"/>
          </p:cNvSpPr>
          <p:nvPr>
            <p:ph type="title" hasCustomPrompt="1"/>
          </p:nvPr>
        </p:nvSpPr>
        <p:spPr>
          <a:xfrm>
            <a:off x="753625" y="2808244"/>
            <a:ext cx="5230049" cy="917513"/>
          </a:xfrm>
          <a:prstGeom prst="rect">
            <a:avLst/>
          </a:prstGeom>
          <a:noFill/>
        </p:spPr>
        <p:txBody>
          <a:bodyPr vert="horz" wrap="square" lIns="180000" tIns="180000" rIns="180000" bIns="180000" rtlCol="0" anchor="b" anchorCtr="0">
            <a:spAutoFit/>
          </a:bodyPr>
          <a:lstStyle>
            <a:lvl1pPr algn="l">
              <a:defRPr sz="4000">
                <a:solidFill>
                  <a:schemeClr val="bg1"/>
                </a:solidFill>
              </a:defRPr>
            </a:lvl1pPr>
          </a:lstStyle>
          <a:p>
            <a:r>
              <a:rPr lang="en-US"/>
              <a:t>Add heading</a:t>
            </a:r>
            <a:endParaRPr lang="fi-FI"/>
          </a:p>
        </p:txBody>
      </p:sp>
      <p:sp>
        <p:nvSpPr>
          <p:cNvPr id="12" name="Subtitle 2">
            <a:extLst>
              <a:ext uri="{FF2B5EF4-FFF2-40B4-BE49-F238E27FC236}">
                <a16:creationId xmlns:a16="http://schemas.microsoft.com/office/drawing/2014/main" id="{0F23DEBC-764C-BE42-87B5-FB0B0797D2DF}"/>
              </a:ext>
            </a:extLst>
          </p:cNvPr>
          <p:cNvSpPr>
            <a:spLocks noGrp="1"/>
          </p:cNvSpPr>
          <p:nvPr>
            <p:ph type="subTitle" idx="1" hasCustomPrompt="1"/>
          </p:nvPr>
        </p:nvSpPr>
        <p:spPr>
          <a:xfrm>
            <a:off x="753625" y="3725757"/>
            <a:ext cx="5230049" cy="369332"/>
          </a:xfrm>
          <a:noFill/>
        </p:spPr>
        <p:txBody>
          <a:bodyPr wrap="square" lIns="180000" rIns="180000">
            <a:sp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 subheading</a:t>
            </a:r>
            <a:endParaRPr lang="fi-FI"/>
          </a:p>
        </p:txBody>
      </p:sp>
      <p:pic>
        <p:nvPicPr>
          <p:cNvPr id="13" name="Picture 12">
            <a:extLst>
              <a:ext uri="{FF2B5EF4-FFF2-40B4-BE49-F238E27FC236}">
                <a16:creationId xmlns:a16="http://schemas.microsoft.com/office/drawing/2014/main" id="{7F986F0E-F217-E54C-8F71-19393AADBE3D}"/>
              </a:ext>
            </a:extLst>
          </p:cNvPr>
          <p:cNvPicPr>
            <a:picLocks noChangeAspect="1"/>
          </p:cNvPicPr>
          <p:nvPr userDrawn="1"/>
        </p:nvPicPr>
        <p:blipFill>
          <a:blip r:embed="rId3"/>
          <a:stretch>
            <a:fillRect/>
          </a:stretch>
        </p:blipFill>
        <p:spPr>
          <a:xfrm>
            <a:off x="449179" y="441158"/>
            <a:ext cx="1685845" cy="448490"/>
          </a:xfrm>
          <a:prstGeom prst="rect">
            <a:avLst/>
          </a:prstGeom>
        </p:spPr>
      </p:pic>
    </p:spTree>
    <p:extLst>
      <p:ext uri="{BB962C8B-B14F-4D97-AF65-F5344CB8AC3E}">
        <p14:creationId xmlns:p14="http://schemas.microsoft.com/office/powerpoint/2010/main" val="727782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divider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088305-55A4-F440-8768-73135FC0DDF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2A11CA3B-49E3-144F-A42F-074C05C8640C}"/>
              </a:ext>
            </a:extLst>
          </p:cNvPr>
          <p:cNvSpPr/>
          <p:nvPr userDrawn="1"/>
        </p:nvSpPr>
        <p:spPr>
          <a:xfrm>
            <a:off x="0" y="6486524"/>
            <a:ext cx="12192000" cy="371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9" name="Title Placeholder 1">
            <a:extLst>
              <a:ext uri="{FF2B5EF4-FFF2-40B4-BE49-F238E27FC236}">
                <a16:creationId xmlns:a16="http://schemas.microsoft.com/office/drawing/2014/main" id="{324049CD-EE0E-8444-A209-B3AD3BBD0CF1}"/>
              </a:ext>
            </a:extLst>
          </p:cNvPr>
          <p:cNvSpPr>
            <a:spLocks noGrp="1"/>
          </p:cNvSpPr>
          <p:nvPr>
            <p:ph type="title"/>
          </p:nvPr>
        </p:nvSpPr>
        <p:spPr>
          <a:xfrm>
            <a:off x="753625" y="3025643"/>
            <a:ext cx="5906255" cy="806714"/>
          </a:xfrm>
          <a:prstGeom prst="rect">
            <a:avLst/>
          </a:prstGeom>
          <a:noFill/>
        </p:spPr>
        <p:txBody>
          <a:bodyPr vert="horz" wrap="square" lIns="180000" tIns="180000" rIns="180000" bIns="180000" rtlCol="0" anchor="ctr">
            <a:spAutoFit/>
          </a:bodyPr>
          <a:lstStyle>
            <a:lvl1pPr algn="l">
              <a:defRPr sz="3200">
                <a:solidFill>
                  <a:schemeClr val="bg1"/>
                </a:solidFill>
              </a:defRPr>
            </a:lvl1pPr>
          </a:lstStyle>
          <a:p>
            <a:r>
              <a:rPr lang="en-US"/>
              <a:t>Click to edit Master title style</a:t>
            </a:r>
            <a:endParaRPr lang="fi-FI"/>
          </a:p>
        </p:txBody>
      </p:sp>
      <p:sp>
        <p:nvSpPr>
          <p:cNvPr id="20" name="TextBox 19">
            <a:extLst>
              <a:ext uri="{FF2B5EF4-FFF2-40B4-BE49-F238E27FC236}">
                <a16:creationId xmlns:a16="http://schemas.microsoft.com/office/drawing/2014/main" id="{6D06D9C3-73E3-7744-881D-894CF8497BB3}"/>
              </a:ext>
            </a:extLst>
          </p:cNvPr>
          <p:cNvSpPr txBox="1"/>
          <p:nvPr userDrawn="1"/>
        </p:nvSpPr>
        <p:spPr>
          <a:xfrm>
            <a:off x="282446" y="6555752"/>
            <a:ext cx="1939259" cy="230832"/>
          </a:xfrm>
          <a:prstGeom prst="rect">
            <a:avLst/>
          </a:prstGeom>
          <a:noFill/>
        </p:spPr>
        <p:txBody>
          <a:bodyPr wrap="square" rtlCol="0">
            <a:spAutoFit/>
          </a:bodyPr>
          <a:lstStyle/>
          <a:p>
            <a:fld id="{5A4DC032-1FD6-864A-8399-AC8FD815F892}" type="datetime4">
              <a:rPr lang="en-GB" sz="900" noProof="0" smtClean="0">
                <a:solidFill>
                  <a:schemeClr val="bg2">
                    <a:lumMod val="50000"/>
                  </a:schemeClr>
                </a:solidFill>
              </a:rPr>
              <a:t>28 April 2020</a:t>
            </a:fld>
            <a:endParaRPr lang="en-GB" sz="900" noProof="0">
              <a:solidFill>
                <a:schemeClr val="bg2">
                  <a:lumMod val="50000"/>
                </a:schemeClr>
              </a:solidFill>
            </a:endParaRPr>
          </a:p>
        </p:txBody>
      </p:sp>
      <p:sp>
        <p:nvSpPr>
          <p:cNvPr id="21" name="TextBox 20">
            <a:extLst>
              <a:ext uri="{FF2B5EF4-FFF2-40B4-BE49-F238E27FC236}">
                <a16:creationId xmlns:a16="http://schemas.microsoft.com/office/drawing/2014/main" id="{0B85E36B-7B21-204C-84E1-AF3FE4FBAD31}"/>
              </a:ext>
            </a:extLst>
          </p:cNvPr>
          <p:cNvSpPr txBox="1"/>
          <p:nvPr userDrawn="1"/>
        </p:nvSpPr>
        <p:spPr>
          <a:xfrm>
            <a:off x="11163241" y="6552524"/>
            <a:ext cx="746312" cy="230832"/>
          </a:xfrm>
          <a:prstGeom prst="rect">
            <a:avLst/>
          </a:prstGeom>
          <a:noFill/>
        </p:spPr>
        <p:txBody>
          <a:bodyPr wrap="square" rtlCol="0">
            <a:spAutoFit/>
          </a:bodyPr>
          <a:lstStyle/>
          <a:p>
            <a:pPr algn="r"/>
            <a:fld id="{ADFFEE9F-7952-C041-A2BB-B412DCE1D423}" type="slidenum">
              <a:rPr lang="fi-FI" sz="900" smtClean="0">
                <a:solidFill>
                  <a:schemeClr val="bg2">
                    <a:lumMod val="50000"/>
                  </a:schemeClr>
                </a:solidFill>
              </a:rPr>
              <a:t>‹#›</a:t>
            </a:fld>
            <a:endParaRPr lang="fi-FI" sz="900">
              <a:solidFill>
                <a:schemeClr val="bg2">
                  <a:lumMod val="50000"/>
                </a:schemeClr>
              </a:solidFill>
            </a:endParaRPr>
          </a:p>
        </p:txBody>
      </p:sp>
      <p:pic>
        <p:nvPicPr>
          <p:cNvPr id="17" name="Picture 16">
            <a:extLst>
              <a:ext uri="{FF2B5EF4-FFF2-40B4-BE49-F238E27FC236}">
                <a16:creationId xmlns:a16="http://schemas.microsoft.com/office/drawing/2014/main" id="{D7AD9060-FCC4-5645-BEF3-313267821CA0}"/>
              </a:ext>
            </a:extLst>
          </p:cNvPr>
          <p:cNvPicPr>
            <a:picLocks noChangeAspect="1"/>
          </p:cNvPicPr>
          <p:nvPr userDrawn="1"/>
        </p:nvPicPr>
        <p:blipFill>
          <a:blip r:embed="rId3"/>
          <a:stretch>
            <a:fillRect/>
          </a:stretch>
        </p:blipFill>
        <p:spPr>
          <a:xfrm>
            <a:off x="10937171" y="211986"/>
            <a:ext cx="883354" cy="235001"/>
          </a:xfrm>
          <a:prstGeom prst="rect">
            <a:avLst/>
          </a:prstGeom>
        </p:spPr>
      </p:pic>
    </p:spTree>
    <p:extLst>
      <p:ext uri="{BB962C8B-B14F-4D97-AF65-F5344CB8AC3E}">
        <p14:creationId xmlns:p14="http://schemas.microsoft.com/office/powerpoint/2010/main" val="981000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divider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A71AB7-F817-584E-A4FB-6C558ADCB020}"/>
              </a:ext>
            </a:extLst>
          </p:cNvPr>
          <p:cNvPicPr>
            <a:picLocks noChangeAspect="1"/>
          </p:cNvPicPr>
          <p:nvPr userDrawn="1"/>
        </p:nvPicPr>
        <p:blipFill>
          <a:blip r:embed="rId2"/>
          <a:stretch>
            <a:fillRect/>
          </a:stretch>
        </p:blipFill>
        <p:spPr>
          <a:xfrm>
            <a:off x="-1" y="0"/>
            <a:ext cx="12192000" cy="6858000"/>
          </a:xfrm>
          <a:prstGeom prst="rect">
            <a:avLst/>
          </a:prstGeom>
        </p:spPr>
      </p:pic>
      <p:sp>
        <p:nvSpPr>
          <p:cNvPr id="10" name="Rectangle 9">
            <a:extLst>
              <a:ext uri="{FF2B5EF4-FFF2-40B4-BE49-F238E27FC236}">
                <a16:creationId xmlns:a16="http://schemas.microsoft.com/office/drawing/2014/main" id="{D5B936BB-7AED-BB4A-A6B9-BED7571356EC}"/>
              </a:ext>
            </a:extLst>
          </p:cNvPr>
          <p:cNvSpPr/>
          <p:nvPr userDrawn="1"/>
        </p:nvSpPr>
        <p:spPr>
          <a:xfrm>
            <a:off x="0" y="6486524"/>
            <a:ext cx="12192000" cy="371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9" name="Title Placeholder 1">
            <a:extLst>
              <a:ext uri="{FF2B5EF4-FFF2-40B4-BE49-F238E27FC236}">
                <a16:creationId xmlns:a16="http://schemas.microsoft.com/office/drawing/2014/main" id="{324049CD-EE0E-8444-A209-B3AD3BBD0CF1}"/>
              </a:ext>
            </a:extLst>
          </p:cNvPr>
          <p:cNvSpPr>
            <a:spLocks noGrp="1"/>
          </p:cNvSpPr>
          <p:nvPr>
            <p:ph type="title"/>
          </p:nvPr>
        </p:nvSpPr>
        <p:spPr>
          <a:xfrm>
            <a:off x="753625" y="3025643"/>
            <a:ext cx="5906255" cy="806714"/>
          </a:xfrm>
          <a:prstGeom prst="rect">
            <a:avLst/>
          </a:prstGeom>
          <a:noFill/>
        </p:spPr>
        <p:txBody>
          <a:bodyPr vert="horz" wrap="square" lIns="180000" tIns="180000" rIns="180000" bIns="180000" rtlCol="0" anchor="ctr">
            <a:spAutoFit/>
          </a:bodyPr>
          <a:lstStyle>
            <a:lvl1pPr algn="l">
              <a:defRPr sz="3200">
                <a:solidFill>
                  <a:schemeClr val="bg1"/>
                </a:solidFill>
              </a:defRPr>
            </a:lvl1pPr>
          </a:lstStyle>
          <a:p>
            <a:r>
              <a:rPr lang="en-US"/>
              <a:t>Click to edit Master title style</a:t>
            </a:r>
            <a:endParaRPr lang="fi-FI"/>
          </a:p>
        </p:txBody>
      </p:sp>
      <p:sp>
        <p:nvSpPr>
          <p:cNvPr id="21" name="TextBox 20">
            <a:extLst>
              <a:ext uri="{FF2B5EF4-FFF2-40B4-BE49-F238E27FC236}">
                <a16:creationId xmlns:a16="http://schemas.microsoft.com/office/drawing/2014/main" id="{0B85E36B-7B21-204C-84E1-AF3FE4FBAD31}"/>
              </a:ext>
            </a:extLst>
          </p:cNvPr>
          <p:cNvSpPr txBox="1"/>
          <p:nvPr userDrawn="1"/>
        </p:nvSpPr>
        <p:spPr>
          <a:xfrm>
            <a:off x="11163241" y="6552524"/>
            <a:ext cx="746312" cy="230832"/>
          </a:xfrm>
          <a:prstGeom prst="rect">
            <a:avLst/>
          </a:prstGeom>
          <a:noFill/>
        </p:spPr>
        <p:txBody>
          <a:bodyPr wrap="square" rtlCol="0">
            <a:spAutoFit/>
          </a:bodyPr>
          <a:lstStyle/>
          <a:p>
            <a:pPr algn="r"/>
            <a:fld id="{ADFFEE9F-7952-C041-A2BB-B412DCE1D423}" type="slidenum">
              <a:rPr lang="fi-FI" sz="900" smtClean="0">
                <a:solidFill>
                  <a:schemeClr val="bg2">
                    <a:lumMod val="50000"/>
                  </a:schemeClr>
                </a:solidFill>
              </a:rPr>
              <a:t>‹#›</a:t>
            </a:fld>
            <a:endParaRPr lang="fi-FI" sz="900">
              <a:solidFill>
                <a:schemeClr val="bg2">
                  <a:lumMod val="50000"/>
                </a:schemeClr>
              </a:solidFill>
            </a:endParaRPr>
          </a:p>
        </p:txBody>
      </p:sp>
      <p:pic>
        <p:nvPicPr>
          <p:cNvPr id="17" name="Picture 16">
            <a:extLst>
              <a:ext uri="{FF2B5EF4-FFF2-40B4-BE49-F238E27FC236}">
                <a16:creationId xmlns:a16="http://schemas.microsoft.com/office/drawing/2014/main" id="{D7AD9060-FCC4-5645-BEF3-313267821CA0}"/>
              </a:ext>
            </a:extLst>
          </p:cNvPr>
          <p:cNvPicPr>
            <a:picLocks noChangeAspect="1"/>
          </p:cNvPicPr>
          <p:nvPr userDrawn="1"/>
        </p:nvPicPr>
        <p:blipFill>
          <a:blip r:embed="rId3"/>
          <a:stretch>
            <a:fillRect/>
          </a:stretch>
        </p:blipFill>
        <p:spPr>
          <a:xfrm>
            <a:off x="10937171" y="211986"/>
            <a:ext cx="883354" cy="235001"/>
          </a:xfrm>
          <a:prstGeom prst="rect">
            <a:avLst/>
          </a:prstGeom>
        </p:spPr>
      </p:pic>
      <p:sp>
        <p:nvSpPr>
          <p:cNvPr id="8" name="TextBox 7">
            <a:extLst>
              <a:ext uri="{FF2B5EF4-FFF2-40B4-BE49-F238E27FC236}">
                <a16:creationId xmlns:a16="http://schemas.microsoft.com/office/drawing/2014/main" id="{2709A9AA-DBF2-E642-A230-5C6D779113F4}"/>
              </a:ext>
            </a:extLst>
          </p:cNvPr>
          <p:cNvSpPr txBox="1"/>
          <p:nvPr userDrawn="1"/>
        </p:nvSpPr>
        <p:spPr>
          <a:xfrm>
            <a:off x="282446" y="6555752"/>
            <a:ext cx="1939259" cy="230832"/>
          </a:xfrm>
          <a:prstGeom prst="rect">
            <a:avLst/>
          </a:prstGeom>
          <a:noFill/>
        </p:spPr>
        <p:txBody>
          <a:bodyPr wrap="square" rtlCol="0">
            <a:spAutoFit/>
          </a:bodyPr>
          <a:lstStyle/>
          <a:p>
            <a:fld id="{5A4DC032-1FD6-864A-8399-AC8FD815F892}" type="datetime4">
              <a:rPr lang="en-GB" sz="900" noProof="0" smtClean="0">
                <a:solidFill>
                  <a:schemeClr val="bg2">
                    <a:lumMod val="50000"/>
                  </a:schemeClr>
                </a:solidFill>
              </a:rPr>
              <a:t>28 April 2020</a:t>
            </a:fld>
            <a:endParaRPr lang="en-GB" sz="900" noProof="0">
              <a:solidFill>
                <a:schemeClr val="bg2">
                  <a:lumMod val="50000"/>
                </a:schemeClr>
              </a:solidFill>
            </a:endParaRPr>
          </a:p>
        </p:txBody>
      </p:sp>
    </p:spTree>
    <p:extLst>
      <p:ext uri="{BB962C8B-B14F-4D97-AF65-F5344CB8AC3E}">
        <p14:creationId xmlns:p14="http://schemas.microsoft.com/office/powerpoint/2010/main" val="3569556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divider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B82AC1-5ABE-8B45-8DAD-C0CBB92242A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96849067-6132-1B4B-8211-67C81C7B4B86}"/>
              </a:ext>
            </a:extLst>
          </p:cNvPr>
          <p:cNvSpPr/>
          <p:nvPr userDrawn="1"/>
        </p:nvSpPr>
        <p:spPr>
          <a:xfrm>
            <a:off x="0" y="6486524"/>
            <a:ext cx="12192000" cy="371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1" name="TextBox 20">
            <a:extLst>
              <a:ext uri="{FF2B5EF4-FFF2-40B4-BE49-F238E27FC236}">
                <a16:creationId xmlns:a16="http://schemas.microsoft.com/office/drawing/2014/main" id="{2D7DC982-F9D9-8844-9F26-CA40473C69BC}"/>
              </a:ext>
            </a:extLst>
          </p:cNvPr>
          <p:cNvSpPr txBox="1"/>
          <p:nvPr userDrawn="1"/>
        </p:nvSpPr>
        <p:spPr>
          <a:xfrm>
            <a:off x="11163241" y="6552524"/>
            <a:ext cx="746312" cy="230832"/>
          </a:xfrm>
          <a:prstGeom prst="rect">
            <a:avLst/>
          </a:prstGeom>
          <a:noFill/>
        </p:spPr>
        <p:txBody>
          <a:bodyPr wrap="square" rtlCol="0">
            <a:spAutoFit/>
          </a:bodyPr>
          <a:lstStyle/>
          <a:p>
            <a:pPr algn="r"/>
            <a:fld id="{ADFFEE9F-7952-C041-A2BB-B412DCE1D423}" type="slidenum">
              <a:rPr lang="fi-FI" sz="900" smtClean="0">
                <a:solidFill>
                  <a:schemeClr val="bg2">
                    <a:lumMod val="50000"/>
                  </a:schemeClr>
                </a:solidFill>
              </a:rPr>
              <a:t>‹#›</a:t>
            </a:fld>
            <a:endParaRPr lang="fi-FI" sz="900">
              <a:solidFill>
                <a:schemeClr val="bg2">
                  <a:lumMod val="50000"/>
                </a:schemeClr>
              </a:solidFill>
            </a:endParaRPr>
          </a:p>
        </p:txBody>
      </p:sp>
      <p:pic>
        <p:nvPicPr>
          <p:cNvPr id="22" name="Picture 21">
            <a:extLst>
              <a:ext uri="{FF2B5EF4-FFF2-40B4-BE49-F238E27FC236}">
                <a16:creationId xmlns:a16="http://schemas.microsoft.com/office/drawing/2014/main" id="{F90B4196-34B9-064E-82AE-E810168A5366}"/>
              </a:ext>
            </a:extLst>
          </p:cNvPr>
          <p:cNvPicPr>
            <a:picLocks noChangeAspect="1"/>
          </p:cNvPicPr>
          <p:nvPr userDrawn="1"/>
        </p:nvPicPr>
        <p:blipFill>
          <a:blip r:embed="rId3"/>
          <a:stretch>
            <a:fillRect/>
          </a:stretch>
        </p:blipFill>
        <p:spPr>
          <a:xfrm>
            <a:off x="10937171" y="211986"/>
            <a:ext cx="883354" cy="235001"/>
          </a:xfrm>
          <a:prstGeom prst="rect">
            <a:avLst/>
          </a:prstGeom>
        </p:spPr>
      </p:pic>
      <p:sp>
        <p:nvSpPr>
          <p:cNvPr id="11" name="Title Placeholder 1">
            <a:extLst>
              <a:ext uri="{FF2B5EF4-FFF2-40B4-BE49-F238E27FC236}">
                <a16:creationId xmlns:a16="http://schemas.microsoft.com/office/drawing/2014/main" id="{96410144-ADD5-2747-AD2A-BEA1123C8F8A}"/>
              </a:ext>
            </a:extLst>
          </p:cNvPr>
          <p:cNvSpPr>
            <a:spLocks noGrp="1"/>
          </p:cNvSpPr>
          <p:nvPr>
            <p:ph type="title"/>
          </p:nvPr>
        </p:nvSpPr>
        <p:spPr>
          <a:xfrm>
            <a:off x="753625" y="3025643"/>
            <a:ext cx="5906255" cy="806714"/>
          </a:xfrm>
          <a:prstGeom prst="rect">
            <a:avLst/>
          </a:prstGeom>
          <a:noFill/>
        </p:spPr>
        <p:txBody>
          <a:bodyPr vert="horz" wrap="square" lIns="180000" tIns="180000" rIns="180000" bIns="180000" rtlCol="0" anchor="ctr">
            <a:spAutoFit/>
          </a:bodyPr>
          <a:lstStyle>
            <a:lvl1pPr algn="l">
              <a:defRPr sz="3200">
                <a:solidFill>
                  <a:schemeClr val="bg1"/>
                </a:solidFill>
              </a:defRPr>
            </a:lvl1pPr>
          </a:lstStyle>
          <a:p>
            <a:r>
              <a:rPr lang="en-US"/>
              <a:t>Click to edit Master title style</a:t>
            </a:r>
            <a:endParaRPr lang="fi-FI"/>
          </a:p>
        </p:txBody>
      </p:sp>
      <p:sp>
        <p:nvSpPr>
          <p:cNvPr id="8" name="TextBox 7">
            <a:extLst>
              <a:ext uri="{FF2B5EF4-FFF2-40B4-BE49-F238E27FC236}">
                <a16:creationId xmlns:a16="http://schemas.microsoft.com/office/drawing/2014/main" id="{B45F93DA-078F-2C41-908E-E24B709732F0}"/>
              </a:ext>
            </a:extLst>
          </p:cNvPr>
          <p:cNvSpPr txBox="1"/>
          <p:nvPr userDrawn="1"/>
        </p:nvSpPr>
        <p:spPr>
          <a:xfrm>
            <a:off x="282446" y="6555752"/>
            <a:ext cx="1939259" cy="230832"/>
          </a:xfrm>
          <a:prstGeom prst="rect">
            <a:avLst/>
          </a:prstGeom>
          <a:noFill/>
        </p:spPr>
        <p:txBody>
          <a:bodyPr wrap="square" rtlCol="0">
            <a:spAutoFit/>
          </a:bodyPr>
          <a:lstStyle/>
          <a:p>
            <a:fld id="{5A4DC032-1FD6-864A-8399-AC8FD815F892}" type="datetime4">
              <a:rPr lang="en-GB" sz="900" noProof="0" smtClean="0">
                <a:solidFill>
                  <a:schemeClr val="bg2">
                    <a:lumMod val="50000"/>
                  </a:schemeClr>
                </a:solidFill>
              </a:rPr>
              <a:t>28 April 2020</a:t>
            </a:fld>
            <a:endParaRPr lang="en-GB" sz="900" noProof="0">
              <a:solidFill>
                <a:schemeClr val="bg2">
                  <a:lumMod val="50000"/>
                </a:schemeClr>
              </a:solidFill>
            </a:endParaRPr>
          </a:p>
        </p:txBody>
      </p:sp>
    </p:spTree>
    <p:extLst>
      <p:ext uri="{BB962C8B-B14F-4D97-AF65-F5344CB8AC3E}">
        <p14:creationId xmlns:p14="http://schemas.microsoft.com/office/powerpoint/2010/main" val="2730756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divider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F1AB8D-98D4-8D49-B170-EEE2027C081E}"/>
              </a:ext>
            </a:extLst>
          </p:cNvPr>
          <p:cNvPicPr>
            <a:picLocks noChangeAspect="1"/>
          </p:cNvPicPr>
          <p:nvPr userDrawn="1"/>
        </p:nvPicPr>
        <p:blipFill>
          <a:blip r:embed="rId2"/>
          <a:stretch>
            <a:fillRect/>
          </a:stretch>
        </p:blipFill>
        <p:spPr>
          <a:xfrm>
            <a:off x="-1" y="0"/>
            <a:ext cx="12192000" cy="6858000"/>
          </a:xfrm>
          <a:prstGeom prst="rect">
            <a:avLst/>
          </a:prstGeom>
        </p:spPr>
      </p:pic>
      <p:sp>
        <p:nvSpPr>
          <p:cNvPr id="9" name="Rectangle 8">
            <a:extLst>
              <a:ext uri="{FF2B5EF4-FFF2-40B4-BE49-F238E27FC236}">
                <a16:creationId xmlns:a16="http://schemas.microsoft.com/office/drawing/2014/main" id="{21BABD7E-E58A-124F-9AA7-977D1994345C}"/>
              </a:ext>
            </a:extLst>
          </p:cNvPr>
          <p:cNvSpPr/>
          <p:nvPr userDrawn="1"/>
        </p:nvSpPr>
        <p:spPr>
          <a:xfrm>
            <a:off x="0" y="6486524"/>
            <a:ext cx="12192000" cy="371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3" name="TextBox 22">
            <a:extLst>
              <a:ext uri="{FF2B5EF4-FFF2-40B4-BE49-F238E27FC236}">
                <a16:creationId xmlns:a16="http://schemas.microsoft.com/office/drawing/2014/main" id="{023C0AAA-7DF9-DA48-BD59-D6120DCC6A7C}"/>
              </a:ext>
            </a:extLst>
          </p:cNvPr>
          <p:cNvSpPr txBox="1"/>
          <p:nvPr userDrawn="1"/>
        </p:nvSpPr>
        <p:spPr>
          <a:xfrm>
            <a:off x="11163241" y="6552524"/>
            <a:ext cx="746312" cy="230832"/>
          </a:xfrm>
          <a:prstGeom prst="rect">
            <a:avLst/>
          </a:prstGeom>
          <a:noFill/>
        </p:spPr>
        <p:txBody>
          <a:bodyPr wrap="square" rtlCol="0">
            <a:spAutoFit/>
          </a:bodyPr>
          <a:lstStyle/>
          <a:p>
            <a:pPr algn="r"/>
            <a:fld id="{ADFFEE9F-7952-C041-A2BB-B412DCE1D423}" type="slidenum">
              <a:rPr lang="fi-FI" sz="900" smtClean="0">
                <a:solidFill>
                  <a:schemeClr val="bg2">
                    <a:lumMod val="50000"/>
                  </a:schemeClr>
                </a:solidFill>
              </a:rPr>
              <a:t>‹#›</a:t>
            </a:fld>
            <a:endParaRPr lang="fi-FI" sz="900">
              <a:solidFill>
                <a:schemeClr val="bg2">
                  <a:lumMod val="50000"/>
                </a:schemeClr>
              </a:solidFill>
            </a:endParaRPr>
          </a:p>
        </p:txBody>
      </p:sp>
      <p:pic>
        <p:nvPicPr>
          <p:cNvPr id="17" name="Picture 16">
            <a:extLst>
              <a:ext uri="{FF2B5EF4-FFF2-40B4-BE49-F238E27FC236}">
                <a16:creationId xmlns:a16="http://schemas.microsoft.com/office/drawing/2014/main" id="{2935108D-2B86-0842-8131-EB0FFB0C947B}"/>
              </a:ext>
            </a:extLst>
          </p:cNvPr>
          <p:cNvPicPr>
            <a:picLocks noChangeAspect="1"/>
          </p:cNvPicPr>
          <p:nvPr userDrawn="1"/>
        </p:nvPicPr>
        <p:blipFill>
          <a:blip r:embed="rId3"/>
          <a:stretch>
            <a:fillRect/>
          </a:stretch>
        </p:blipFill>
        <p:spPr>
          <a:xfrm>
            <a:off x="10937171" y="211986"/>
            <a:ext cx="883354" cy="235001"/>
          </a:xfrm>
          <a:prstGeom prst="rect">
            <a:avLst/>
          </a:prstGeom>
        </p:spPr>
      </p:pic>
      <p:sp>
        <p:nvSpPr>
          <p:cNvPr id="10" name="Title Placeholder 1">
            <a:extLst>
              <a:ext uri="{FF2B5EF4-FFF2-40B4-BE49-F238E27FC236}">
                <a16:creationId xmlns:a16="http://schemas.microsoft.com/office/drawing/2014/main" id="{8882E88B-9C98-5345-8414-F5BD4CCAC3C4}"/>
              </a:ext>
            </a:extLst>
          </p:cNvPr>
          <p:cNvSpPr>
            <a:spLocks noGrp="1"/>
          </p:cNvSpPr>
          <p:nvPr>
            <p:ph type="title"/>
          </p:nvPr>
        </p:nvSpPr>
        <p:spPr>
          <a:xfrm>
            <a:off x="753625" y="3025643"/>
            <a:ext cx="5906255" cy="806714"/>
          </a:xfrm>
          <a:prstGeom prst="rect">
            <a:avLst/>
          </a:prstGeom>
          <a:noFill/>
        </p:spPr>
        <p:txBody>
          <a:bodyPr vert="horz" wrap="square" lIns="180000" tIns="180000" rIns="180000" bIns="180000" rtlCol="0" anchor="ctr">
            <a:spAutoFit/>
          </a:bodyPr>
          <a:lstStyle>
            <a:lvl1pPr algn="l">
              <a:defRPr sz="3200">
                <a:solidFill>
                  <a:schemeClr val="bg1"/>
                </a:solidFill>
              </a:defRPr>
            </a:lvl1pPr>
          </a:lstStyle>
          <a:p>
            <a:r>
              <a:rPr lang="en-US"/>
              <a:t>Click to edit Master title style</a:t>
            </a:r>
            <a:endParaRPr lang="fi-FI"/>
          </a:p>
        </p:txBody>
      </p:sp>
      <p:sp>
        <p:nvSpPr>
          <p:cNvPr id="8" name="TextBox 7">
            <a:extLst>
              <a:ext uri="{FF2B5EF4-FFF2-40B4-BE49-F238E27FC236}">
                <a16:creationId xmlns:a16="http://schemas.microsoft.com/office/drawing/2014/main" id="{9BFEE6DB-A3EB-8F42-A3B2-DDB8CA05C598}"/>
              </a:ext>
            </a:extLst>
          </p:cNvPr>
          <p:cNvSpPr txBox="1"/>
          <p:nvPr userDrawn="1"/>
        </p:nvSpPr>
        <p:spPr>
          <a:xfrm>
            <a:off x="282446" y="6555752"/>
            <a:ext cx="1939259" cy="230832"/>
          </a:xfrm>
          <a:prstGeom prst="rect">
            <a:avLst/>
          </a:prstGeom>
          <a:noFill/>
        </p:spPr>
        <p:txBody>
          <a:bodyPr wrap="square" rtlCol="0">
            <a:spAutoFit/>
          </a:bodyPr>
          <a:lstStyle/>
          <a:p>
            <a:fld id="{5A4DC032-1FD6-864A-8399-AC8FD815F892}" type="datetime4">
              <a:rPr lang="en-GB" sz="900" noProof="0" smtClean="0">
                <a:solidFill>
                  <a:schemeClr val="bg2">
                    <a:lumMod val="50000"/>
                  </a:schemeClr>
                </a:solidFill>
              </a:rPr>
              <a:t>28 April 2020</a:t>
            </a:fld>
            <a:endParaRPr lang="en-GB" sz="900" noProof="0">
              <a:solidFill>
                <a:schemeClr val="bg2">
                  <a:lumMod val="50000"/>
                </a:schemeClr>
              </a:solidFill>
            </a:endParaRPr>
          </a:p>
        </p:txBody>
      </p:sp>
    </p:spTree>
    <p:extLst>
      <p:ext uri="{BB962C8B-B14F-4D97-AF65-F5344CB8AC3E}">
        <p14:creationId xmlns:p14="http://schemas.microsoft.com/office/powerpoint/2010/main" val="2404481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One column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EA31E-78B5-AA4B-8C28-D498AAC6F642}"/>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2BA6F701-AF68-3047-A1FF-A02578942B04}"/>
              </a:ext>
            </a:extLst>
          </p:cNvPr>
          <p:cNvSpPr>
            <a:spLocks noGrp="1"/>
          </p:cNvSpPr>
          <p:nvPr>
            <p:ph idx="1"/>
          </p:nvPr>
        </p:nvSpPr>
        <p:spPr>
          <a:xfrm>
            <a:off x="753625" y="2168525"/>
            <a:ext cx="10743050" cy="3997325"/>
          </a:xfrm>
          <a:prstGeom prst="rect">
            <a:avLst/>
          </a:prstGeom>
        </p:spPr>
        <p:txBody>
          <a:bodyPr/>
          <a:lstStyle>
            <a:lvl2pPr marL="400050" indent="-136525">
              <a:buClr>
                <a:schemeClr val="tx2"/>
              </a:buClr>
              <a:buFont typeface="Arial" panose="020B0604020202020204" pitchFamily="34" charset="0"/>
              <a:buChar char="•"/>
              <a:tabLst/>
              <a:defRPr/>
            </a:lvl2pPr>
            <a:lvl3pPr marL="534988" indent="-128588">
              <a:buClr>
                <a:schemeClr val="tx2"/>
              </a:buClr>
              <a:buFont typeface="Arial" panose="020B0604020202020204" pitchFamily="34" charset="0"/>
              <a:buChar char="•"/>
              <a:tabLst/>
              <a:defRPr/>
            </a:lvl3pPr>
            <a:lvl4pPr marL="671513" indent="-136525">
              <a:buClr>
                <a:schemeClr val="tx2"/>
              </a:buClr>
              <a:buFont typeface="Arial" panose="020B0604020202020204" pitchFamily="34" charset="0"/>
              <a:buChar char="•"/>
              <a:tabLst/>
              <a:defRPr/>
            </a:lvl4pPr>
            <a:lvl5pPr marL="760413" indent="-88900">
              <a:buClr>
                <a:schemeClr val="tx2"/>
              </a:buClr>
              <a:buFont typeface="Arial" panose="020B0604020202020204" pitchFamily="34" charset="0"/>
              <a:buChar char="•"/>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882996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lumn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6ECA7-97D0-3D4B-9C85-E30AB8167AA4}"/>
              </a:ext>
            </a:extLst>
          </p:cNvPr>
          <p:cNvSpPr>
            <a:spLocks noGrp="1"/>
          </p:cNvSpPr>
          <p:nvPr>
            <p:ph type="title"/>
          </p:nvPr>
        </p:nvSpPr>
        <p:spPr/>
        <p:txBody>
          <a:bodyPr/>
          <a:lstStyle>
            <a:lvl1pPr>
              <a:defRPr>
                <a:solidFill>
                  <a:schemeClr val="tx2"/>
                </a:solidFill>
              </a:defRPr>
            </a:lvl1pPr>
          </a:lstStyle>
          <a:p>
            <a:r>
              <a:rPr lang="en-US"/>
              <a:t>Click to edit Master title style</a:t>
            </a:r>
            <a:endParaRPr lang="fi-FI"/>
          </a:p>
        </p:txBody>
      </p:sp>
      <p:sp>
        <p:nvSpPr>
          <p:cNvPr id="3" name="Content Placeholder 2">
            <a:extLst>
              <a:ext uri="{FF2B5EF4-FFF2-40B4-BE49-F238E27FC236}">
                <a16:creationId xmlns:a16="http://schemas.microsoft.com/office/drawing/2014/main" id="{2CAE8BDF-EF43-7346-AA32-46975F7431FC}"/>
              </a:ext>
            </a:extLst>
          </p:cNvPr>
          <p:cNvSpPr>
            <a:spLocks noGrp="1"/>
          </p:cNvSpPr>
          <p:nvPr>
            <p:ph sz="half" idx="1"/>
          </p:nvPr>
        </p:nvSpPr>
        <p:spPr>
          <a:xfrm>
            <a:off x="753625" y="2168526"/>
            <a:ext cx="5016046" cy="396902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a:extLst>
              <a:ext uri="{FF2B5EF4-FFF2-40B4-BE49-F238E27FC236}">
                <a16:creationId xmlns:a16="http://schemas.microsoft.com/office/drawing/2014/main" id="{40880693-B331-4945-BAD5-7A85AF416413}"/>
              </a:ext>
            </a:extLst>
          </p:cNvPr>
          <p:cNvSpPr>
            <a:spLocks noGrp="1"/>
          </p:cNvSpPr>
          <p:nvPr>
            <p:ph sz="half" idx="2"/>
          </p:nvPr>
        </p:nvSpPr>
        <p:spPr>
          <a:xfrm>
            <a:off x="6422065" y="2168525"/>
            <a:ext cx="5074610" cy="39973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44322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7DF2D4F-B35A-104D-B637-07A45B067BE5}"/>
              </a:ext>
            </a:extLst>
          </p:cNvPr>
          <p:cNvSpPr/>
          <p:nvPr userDrawn="1"/>
        </p:nvSpPr>
        <p:spPr>
          <a:xfrm>
            <a:off x="0" y="6486524"/>
            <a:ext cx="12192000" cy="371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 name="Title Placeholder 1">
            <a:extLst>
              <a:ext uri="{FF2B5EF4-FFF2-40B4-BE49-F238E27FC236}">
                <a16:creationId xmlns:a16="http://schemas.microsoft.com/office/drawing/2014/main" id="{72A3140F-9E08-0343-B93A-86E0400FBA57}"/>
              </a:ext>
            </a:extLst>
          </p:cNvPr>
          <p:cNvSpPr>
            <a:spLocks noGrp="1"/>
          </p:cNvSpPr>
          <p:nvPr>
            <p:ph type="title"/>
          </p:nvPr>
        </p:nvSpPr>
        <p:spPr>
          <a:xfrm>
            <a:off x="753625" y="699816"/>
            <a:ext cx="10726433" cy="1325563"/>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a:extLst>
              <a:ext uri="{FF2B5EF4-FFF2-40B4-BE49-F238E27FC236}">
                <a16:creationId xmlns:a16="http://schemas.microsoft.com/office/drawing/2014/main" id="{EBFE6DA3-5706-814D-BBF6-BD45C34940F2}"/>
              </a:ext>
            </a:extLst>
          </p:cNvPr>
          <p:cNvSpPr>
            <a:spLocks noGrp="1"/>
          </p:cNvSpPr>
          <p:nvPr>
            <p:ph type="body" idx="1"/>
          </p:nvPr>
        </p:nvSpPr>
        <p:spPr>
          <a:xfrm>
            <a:off x="753625" y="2168131"/>
            <a:ext cx="10726433" cy="399005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5" name="TextBox 14">
            <a:extLst>
              <a:ext uri="{FF2B5EF4-FFF2-40B4-BE49-F238E27FC236}">
                <a16:creationId xmlns:a16="http://schemas.microsoft.com/office/drawing/2014/main" id="{BDEA74CD-F8EE-DD4A-AED1-AAC403C20842}"/>
              </a:ext>
            </a:extLst>
          </p:cNvPr>
          <p:cNvSpPr txBox="1"/>
          <p:nvPr userDrawn="1"/>
        </p:nvSpPr>
        <p:spPr>
          <a:xfrm>
            <a:off x="11163241" y="6552524"/>
            <a:ext cx="746312" cy="230832"/>
          </a:xfrm>
          <a:prstGeom prst="rect">
            <a:avLst/>
          </a:prstGeom>
          <a:noFill/>
        </p:spPr>
        <p:txBody>
          <a:bodyPr wrap="square" rtlCol="0">
            <a:spAutoFit/>
          </a:bodyPr>
          <a:lstStyle/>
          <a:p>
            <a:pPr algn="r"/>
            <a:fld id="{ADFFEE9F-7952-C041-A2BB-B412DCE1D423}" type="slidenum">
              <a:rPr lang="fi-FI" sz="900" smtClean="0">
                <a:solidFill>
                  <a:schemeClr val="bg2">
                    <a:lumMod val="50000"/>
                  </a:schemeClr>
                </a:solidFill>
              </a:rPr>
              <a:t>‹#›</a:t>
            </a:fld>
            <a:endParaRPr lang="fi-FI" sz="900">
              <a:solidFill>
                <a:schemeClr val="bg2">
                  <a:lumMod val="50000"/>
                </a:schemeClr>
              </a:solidFill>
            </a:endParaRPr>
          </a:p>
        </p:txBody>
      </p:sp>
      <p:pic>
        <p:nvPicPr>
          <p:cNvPr id="11" name="Picture 10">
            <a:extLst>
              <a:ext uri="{FF2B5EF4-FFF2-40B4-BE49-F238E27FC236}">
                <a16:creationId xmlns:a16="http://schemas.microsoft.com/office/drawing/2014/main" id="{581D733A-97DE-2B4D-914A-0D42DBF39860}"/>
              </a:ext>
            </a:extLst>
          </p:cNvPr>
          <p:cNvPicPr>
            <a:picLocks noChangeAspect="1"/>
          </p:cNvPicPr>
          <p:nvPr userDrawn="1"/>
        </p:nvPicPr>
        <p:blipFill>
          <a:blip r:embed="rId14"/>
          <a:stretch>
            <a:fillRect/>
          </a:stretch>
        </p:blipFill>
        <p:spPr>
          <a:xfrm>
            <a:off x="10937171" y="211986"/>
            <a:ext cx="883354" cy="235002"/>
          </a:xfrm>
          <a:prstGeom prst="rect">
            <a:avLst/>
          </a:prstGeom>
        </p:spPr>
      </p:pic>
      <p:sp>
        <p:nvSpPr>
          <p:cNvPr id="8" name="TextBox 7">
            <a:extLst>
              <a:ext uri="{FF2B5EF4-FFF2-40B4-BE49-F238E27FC236}">
                <a16:creationId xmlns:a16="http://schemas.microsoft.com/office/drawing/2014/main" id="{7B9F23BE-24DE-674E-BD23-7A594435CDBB}"/>
              </a:ext>
            </a:extLst>
          </p:cNvPr>
          <p:cNvSpPr txBox="1"/>
          <p:nvPr userDrawn="1"/>
        </p:nvSpPr>
        <p:spPr>
          <a:xfrm>
            <a:off x="282446" y="6555752"/>
            <a:ext cx="1939259" cy="230832"/>
          </a:xfrm>
          <a:prstGeom prst="rect">
            <a:avLst/>
          </a:prstGeom>
          <a:noFill/>
        </p:spPr>
        <p:txBody>
          <a:bodyPr wrap="square" rtlCol="0">
            <a:spAutoFit/>
          </a:bodyPr>
          <a:lstStyle/>
          <a:p>
            <a:fld id="{5A4DC032-1FD6-864A-8399-AC8FD815F892}" type="datetime4">
              <a:rPr lang="en-GB" sz="900" noProof="0" smtClean="0">
                <a:solidFill>
                  <a:schemeClr val="bg2">
                    <a:lumMod val="50000"/>
                  </a:schemeClr>
                </a:solidFill>
              </a:rPr>
              <a:t>28 April 2020</a:t>
            </a:fld>
            <a:endParaRPr lang="en-GB" sz="900" noProof="0">
              <a:solidFill>
                <a:schemeClr val="bg2">
                  <a:lumMod val="50000"/>
                </a:schemeClr>
              </a:solidFill>
            </a:endParaRPr>
          </a:p>
        </p:txBody>
      </p:sp>
    </p:spTree>
    <p:extLst>
      <p:ext uri="{BB962C8B-B14F-4D97-AF65-F5344CB8AC3E}">
        <p14:creationId xmlns:p14="http://schemas.microsoft.com/office/powerpoint/2010/main" val="3789073104"/>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65" r:id="rId3"/>
    <p:sldLayoutId id="2147483660" r:id="rId4"/>
    <p:sldLayoutId id="2147483662" r:id="rId5"/>
    <p:sldLayoutId id="2147483659" r:id="rId6"/>
    <p:sldLayoutId id="2147483658" r:id="rId7"/>
    <p:sldLayoutId id="2147483650" r:id="rId8"/>
    <p:sldLayoutId id="2147483652" r:id="rId9"/>
    <p:sldLayoutId id="2147483663" r:id="rId10"/>
    <p:sldLayoutId id="2147483661" r:id="rId11"/>
    <p:sldLayoutId id="2147483657" r:id="rId12"/>
  </p:sldLayoutIdLst>
  <p:hf hdr="0" ft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00050" indent="-128588" algn="l" defTabSz="914400" rtl="0" eaLnBrk="1" latinLnBrk="0" hangingPunct="1">
        <a:lnSpc>
          <a:spcPct val="90000"/>
        </a:lnSpc>
        <a:spcBef>
          <a:spcPts val="500"/>
        </a:spcBef>
        <a:buClr>
          <a:schemeClr val="tx2"/>
        </a:buClr>
        <a:buFont typeface="Arial" panose="020B0604020202020204" pitchFamily="34" charset="0"/>
        <a:buChar char="•"/>
        <a:tabLst/>
        <a:defRPr sz="1400" kern="1200">
          <a:solidFill>
            <a:schemeClr val="tx1">
              <a:lumMod val="75000"/>
              <a:lumOff val="25000"/>
            </a:schemeClr>
          </a:solidFill>
          <a:latin typeface="+mn-lt"/>
          <a:ea typeface="+mn-ea"/>
          <a:cs typeface="+mn-cs"/>
        </a:defRPr>
      </a:lvl2pPr>
      <a:lvl3pPr marL="534988" indent="-128588" algn="l" defTabSz="914400" rtl="0" eaLnBrk="1" latinLnBrk="0" hangingPunct="1">
        <a:lnSpc>
          <a:spcPct val="90000"/>
        </a:lnSpc>
        <a:spcBef>
          <a:spcPts val="500"/>
        </a:spcBef>
        <a:buClr>
          <a:schemeClr val="tx2"/>
        </a:buClr>
        <a:buFont typeface="Arial" panose="020B0604020202020204" pitchFamily="34" charset="0"/>
        <a:buChar char="•"/>
        <a:tabLst/>
        <a:defRPr sz="1200" kern="1200">
          <a:solidFill>
            <a:schemeClr val="tx1">
              <a:lumMod val="75000"/>
              <a:lumOff val="25000"/>
            </a:schemeClr>
          </a:solidFill>
          <a:latin typeface="+mn-lt"/>
          <a:ea typeface="+mn-ea"/>
          <a:cs typeface="+mn-cs"/>
        </a:defRPr>
      </a:lvl3pPr>
      <a:lvl4pPr marL="671513" indent="-136525" algn="l" defTabSz="914400" rtl="0" eaLnBrk="1" latinLnBrk="0" hangingPunct="1">
        <a:lnSpc>
          <a:spcPct val="90000"/>
        </a:lnSpc>
        <a:spcBef>
          <a:spcPts val="500"/>
        </a:spcBef>
        <a:buClr>
          <a:schemeClr val="tx2"/>
        </a:buClr>
        <a:buFont typeface="Arial" panose="020B0604020202020204" pitchFamily="34" charset="0"/>
        <a:buChar char="•"/>
        <a:tabLst/>
        <a:defRPr sz="1100" kern="1200">
          <a:solidFill>
            <a:schemeClr val="tx1">
              <a:lumMod val="75000"/>
              <a:lumOff val="25000"/>
            </a:schemeClr>
          </a:solidFill>
          <a:latin typeface="+mn-lt"/>
          <a:ea typeface="+mn-ea"/>
          <a:cs typeface="+mn-cs"/>
        </a:defRPr>
      </a:lvl4pPr>
      <a:lvl5pPr marL="760413" indent="-88900" algn="l" defTabSz="914400" rtl="0" eaLnBrk="1" latinLnBrk="0" hangingPunct="1">
        <a:lnSpc>
          <a:spcPct val="90000"/>
        </a:lnSpc>
        <a:spcBef>
          <a:spcPts val="500"/>
        </a:spcBef>
        <a:buClr>
          <a:schemeClr val="tx2"/>
        </a:buClr>
        <a:buFont typeface="Arial" panose="020B0604020202020204" pitchFamily="34" charset="0"/>
        <a:buChar char="•"/>
        <a:tabLst/>
        <a:defRPr sz="11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744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7DF2D4F-B35A-104D-B637-07A45B067BE5}"/>
              </a:ext>
            </a:extLst>
          </p:cNvPr>
          <p:cNvSpPr/>
          <p:nvPr userDrawn="1"/>
        </p:nvSpPr>
        <p:spPr>
          <a:xfrm>
            <a:off x="0" y="6486524"/>
            <a:ext cx="12192000" cy="3714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 name="Title Placeholder 1">
            <a:extLst>
              <a:ext uri="{FF2B5EF4-FFF2-40B4-BE49-F238E27FC236}">
                <a16:creationId xmlns:a16="http://schemas.microsoft.com/office/drawing/2014/main" id="{72A3140F-9E08-0343-B93A-86E0400FBA57}"/>
              </a:ext>
            </a:extLst>
          </p:cNvPr>
          <p:cNvSpPr>
            <a:spLocks noGrp="1"/>
          </p:cNvSpPr>
          <p:nvPr>
            <p:ph type="title"/>
          </p:nvPr>
        </p:nvSpPr>
        <p:spPr>
          <a:xfrm>
            <a:off x="753625" y="699816"/>
            <a:ext cx="10726433" cy="1325563"/>
          </a:xfrm>
          <a:prstGeom prst="rect">
            <a:avLst/>
          </a:prstGeom>
        </p:spPr>
        <p:txBody>
          <a:bodyPr vert="horz" lIns="91440" tIns="45720" rIns="91440" bIns="45720" rtlCol="0" anchor="ctr">
            <a:normAutofit/>
          </a:bodyPr>
          <a:lstStyle/>
          <a:p>
            <a:r>
              <a:rPr lang="en-GB"/>
              <a:t>Click to edit Master title style</a:t>
            </a:r>
            <a:endParaRPr lang="fi-FI"/>
          </a:p>
        </p:txBody>
      </p:sp>
      <p:sp>
        <p:nvSpPr>
          <p:cNvPr id="3" name="Text Placeholder 2">
            <a:extLst>
              <a:ext uri="{FF2B5EF4-FFF2-40B4-BE49-F238E27FC236}">
                <a16:creationId xmlns:a16="http://schemas.microsoft.com/office/drawing/2014/main" id="{EBFE6DA3-5706-814D-BBF6-BD45C34940F2}"/>
              </a:ext>
            </a:extLst>
          </p:cNvPr>
          <p:cNvSpPr>
            <a:spLocks noGrp="1"/>
          </p:cNvSpPr>
          <p:nvPr>
            <p:ph type="body" idx="1"/>
          </p:nvPr>
        </p:nvSpPr>
        <p:spPr>
          <a:xfrm>
            <a:off x="753625" y="2168131"/>
            <a:ext cx="10726433" cy="399005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fi-FI"/>
          </a:p>
        </p:txBody>
      </p:sp>
      <p:sp>
        <p:nvSpPr>
          <p:cNvPr id="15" name="TextBox 14">
            <a:extLst>
              <a:ext uri="{FF2B5EF4-FFF2-40B4-BE49-F238E27FC236}">
                <a16:creationId xmlns:a16="http://schemas.microsoft.com/office/drawing/2014/main" id="{BDEA74CD-F8EE-DD4A-AED1-AAC403C20842}"/>
              </a:ext>
            </a:extLst>
          </p:cNvPr>
          <p:cNvSpPr txBox="1"/>
          <p:nvPr userDrawn="1"/>
        </p:nvSpPr>
        <p:spPr>
          <a:xfrm>
            <a:off x="11163241" y="6552524"/>
            <a:ext cx="746312" cy="230832"/>
          </a:xfrm>
          <a:prstGeom prst="rect">
            <a:avLst/>
          </a:prstGeom>
          <a:noFill/>
        </p:spPr>
        <p:txBody>
          <a:bodyPr wrap="square" rtlCol="0">
            <a:spAutoFit/>
          </a:bodyPr>
          <a:lstStyle/>
          <a:p>
            <a:pPr algn="r"/>
            <a:fld id="{ADFFEE9F-7952-C041-A2BB-B412DCE1D423}" type="slidenum">
              <a:rPr lang="fi-FI" sz="900" smtClean="0">
                <a:solidFill>
                  <a:schemeClr val="bg2">
                    <a:lumMod val="50000"/>
                  </a:schemeClr>
                </a:solidFill>
              </a:rPr>
              <a:t>‹#›</a:t>
            </a:fld>
            <a:endParaRPr lang="fi-FI" sz="900">
              <a:solidFill>
                <a:schemeClr val="bg2">
                  <a:lumMod val="50000"/>
                </a:schemeClr>
              </a:solidFill>
            </a:endParaRPr>
          </a:p>
        </p:txBody>
      </p:sp>
      <p:pic>
        <p:nvPicPr>
          <p:cNvPr id="11" name="Picture 10">
            <a:extLst>
              <a:ext uri="{FF2B5EF4-FFF2-40B4-BE49-F238E27FC236}">
                <a16:creationId xmlns:a16="http://schemas.microsoft.com/office/drawing/2014/main" id="{581D733A-97DE-2B4D-914A-0D42DBF39860}"/>
              </a:ext>
            </a:extLst>
          </p:cNvPr>
          <p:cNvPicPr>
            <a:picLocks noChangeAspect="1"/>
          </p:cNvPicPr>
          <p:nvPr userDrawn="1"/>
        </p:nvPicPr>
        <p:blipFill>
          <a:blip r:embed="rId14"/>
          <a:stretch>
            <a:fillRect/>
          </a:stretch>
        </p:blipFill>
        <p:spPr>
          <a:xfrm>
            <a:off x="10937171" y="211986"/>
            <a:ext cx="883354" cy="235002"/>
          </a:xfrm>
          <a:prstGeom prst="rect">
            <a:avLst/>
          </a:prstGeom>
        </p:spPr>
      </p:pic>
      <p:sp>
        <p:nvSpPr>
          <p:cNvPr id="8" name="TextBox 7">
            <a:extLst>
              <a:ext uri="{FF2B5EF4-FFF2-40B4-BE49-F238E27FC236}">
                <a16:creationId xmlns:a16="http://schemas.microsoft.com/office/drawing/2014/main" id="{7B9F23BE-24DE-674E-BD23-7A594435CDBB}"/>
              </a:ext>
            </a:extLst>
          </p:cNvPr>
          <p:cNvSpPr txBox="1"/>
          <p:nvPr userDrawn="1"/>
        </p:nvSpPr>
        <p:spPr>
          <a:xfrm>
            <a:off x="282446" y="6555752"/>
            <a:ext cx="1939259" cy="230832"/>
          </a:xfrm>
          <a:prstGeom prst="rect">
            <a:avLst/>
          </a:prstGeom>
          <a:noFill/>
        </p:spPr>
        <p:txBody>
          <a:bodyPr wrap="square" rtlCol="0">
            <a:spAutoFit/>
          </a:bodyPr>
          <a:lstStyle/>
          <a:p>
            <a:fld id="{5A4DC032-1FD6-864A-8399-AC8FD815F892}" type="datetime4">
              <a:rPr lang="en-GB" sz="900" noProof="0" smtClean="0">
                <a:solidFill>
                  <a:schemeClr val="bg2">
                    <a:lumMod val="50000"/>
                  </a:schemeClr>
                </a:solidFill>
              </a:rPr>
              <a:t>28 April 2020</a:t>
            </a:fld>
            <a:endParaRPr lang="en-GB" sz="900" noProof="0">
              <a:solidFill>
                <a:schemeClr val="bg2">
                  <a:lumMod val="50000"/>
                </a:schemeClr>
              </a:solidFill>
            </a:endParaRPr>
          </a:p>
        </p:txBody>
      </p:sp>
    </p:spTree>
    <p:extLst>
      <p:ext uri="{BB962C8B-B14F-4D97-AF65-F5344CB8AC3E}">
        <p14:creationId xmlns:p14="http://schemas.microsoft.com/office/powerpoint/2010/main" val="675307022"/>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Lst>
  <p:hf hdr="0" ft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00050" indent="-128588" algn="l" defTabSz="914400" rtl="0" eaLnBrk="1" latinLnBrk="0" hangingPunct="1">
        <a:lnSpc>
          <a:spcPct val="90000"/>
        </a:lnSpc>
        <a:spcBef>
          <a:spcPts val="500"/>
        </a:spcBef>
        <a:buClr>
          <a:schemeClr val="tx2"/>
        </a:buClr>
        <a:buFont typeface="Arial" panose="020B0604020202020204" pitchFamily="34" charset="0"/>
        <a:buChar char="•"/>
        <a:tabLst/>
        <a:defRPr sz="1400" kern="1200">
          <a:solidFill>
            <a:schemeClr val="tx1">
              <a:lumMod val="75000"/>
              <a:lumOff val="25000"/>
            </a:schemeClr>
          </a:solidFill>
          <a:latin typeface="+mn-lt"/>
          <a:ea typeface="+mn-ea"/>
          <a:cs typeface="+mn-cs"/>
        </a:defRPr>
      </a:lvl2pPr>
      <a:lvl3pPr marL="534988" indent="-128588" algn="l" defTabSz="914400" rtl="0" eaLnBrk="1" latinLnBrk="0" hangingPunct="1">
        <a:lnSpc>
          <a:spcPct val="90000"/>
        </a:lnSpc>
        <a:spcBef>
          <a:spcPts val="500"/>
        </a:spcBef>
        <a:buClr>
          <a:schemeClr val="tx2"/>
        </a:buClr>
        <a:buFont typeface="Arial" panose="020B0604020202020204" pitchFamily="34" charset="0"/>
        <a:buChar char="•"/>
        <a:tabLst/>
        <a:defRPr sz="1200" kern="1200">
          <a:solidFill>
            <a:schemeClr val="tx1">
              <a:lumMod val="75000"/>
              <a:lumOff val="25000"/>
            </a:schemeClr>
          </a:solidFill>
          <a:latin typeface="+mn-lt"/>
          <a:ea typeface="+mn-ea"/>
          <a:cs typeface="+mn-cs"/>
        </a:defRPr>
      </a:lvl3pPr>
      <a:lvl4pPr marL="671513" indent="-136525" algn="l" defTabSz="914400" rtl="0" eaLnBrk="1" latinLnBrk="0" hangingPunct="1">
        <a:lnSpc>
          <a:spcPct val="90000"/>
        </a:lnSpc>
        <a:spcBef>
          <a:spcPts val="500"/>
        </a:spcBef>
        <a:buClr>
          <a:schemeClr val="tx2"/>
        </a:buClr>
        <a:buFont typeface="Arial" panose="020B0604020202020204" pitchFamily="34" charset="0"/>
        <a:buChar char="•"/>
        <a:tabLst/>
        <a:defRPr sz="1100" kern="1200">
          <a:solidFill>
            <a:schemeClr val="tx1">
              <a:lumMod val="75000"/>
              <a:lumOff val="25000"/>
            </a:schemeClr>
          </a:solidFill>
          <a:latin typeface="+mn-lt"/>
          <a:ea typeface="+mn-ea"/>
          <a:cs typeface="+mn-cs"/>
        </a:defRPr>
      </a:lvl4pPr>
      <a:lvl5pPr marL="760413" indent="-88900" algn="l" defTabSz="914400" rtl="0" eaLnBrk="1" latinLnBrk="0" hangingPunct="1">
        <a:lnSpc>
          <a:spcPct val="90000"/>
        </a:lnSpc>
        <a:spcBef>
          <a:spcPts val="500"/>
        </a:spcBef>
        <a:buClr>
          <a:schemeClr val="tx2"/>
        </a:buClr>
        <a:buFont typeface="Arial" panose="020B0604020202020204" pitchFamily="34" charset="0"/>
        <a:buChar char="•"/>
        <a:tabLst/>
        <a:defRPr sz="11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744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3A6264-3B3D-8448-89F2-01B5B0A29324}"/>
              </a:ext>
            </a:extLst>
          </p:cNvPr>
          <p:cNvSpPr>
            <a:spLocks noGrp="1"/>
          </p:cNvSpPr>
          <p:nvPr>
            <p:ph type="title"/>
          </p:nvPr>
        </p:nvSpPr>
        <p:spPr>
          <a:xfrm>
            <a:off x="753625" y="2808244"/>
            <a:ext cx="5230049" cy="917513"/>
          </a:xfrm>
        </p:spPr>
        <p:txBody>
          <a:bodyPr/>
          <a:lstStyle/>
          <a:p>
            <a:r>
              <a:rPr lang="en-GB"/>
              <a:t>eSett News</a:t>
            </a:r>
          </a:p>
        </p:txBody>
      </p:sp>
      <p:sp>
        <p:nvSpPr>
          <p:cNvPr id="5" name="Subtitle 4">
            <a:extLst>
              <a:ext uri="{FF2B5EF4-FFF2-40B4-BE49-F238E27FC236}">
                <a16:creationId xmlns:a16="http://schemas.microsoft.com/office/drawing/2014/main" id="{891A2D6F-391F-C749-B2D4-55FBE77887CC}"/>
              </a:ext>
            </a:extLst>
          </p:cNvPr>
          <p:cNvSpPr>
            <a:spLocks noGrp="1"/>
          </p:cNvSpPr>
          <p:nvPr>
            <p:ph type="subTitle" idx="1"/>
          </p:nvPr>
        </p:nvSpPr>
        <p:spPr>
          <a:xfrm>
            <a:off x="753625" y="3725757"/>
            <a:ext cx="5230049" cy="369332"/>
          </a:xfrm>
        </p:spPr>
        <p:txBody>
          <a:bodyPr/>
          <a:lstStyle/>
          <a:p>
            <a:r>
              <a:rPr lang="en-GB"/>
              <a:t>Customer Committee </a:t>
            </a:r>
          </a:p>
        </p:txBody>
      </p:sp>
      <p:sp>
        <p:nvSpPr>
          <p:cNvPr id="4" name="Subtitle 2">
            <a:extLst>
              <a:ext uri="{FF2B5EF4-FFF2-40B4-BE49-F238E27FC236}">
                <a16:creationId xmlns:a16="http://schemas.microsoft.com/office/drawing/2014/main" id="{6985CB82-D5CA-A842-9B75-7319A7AC23BC}"/>
              </a:ext>
            </a:extLst>
          </p:cNvPr>
          <p:cNvSpPr txBox="1">
            <a:spLocks/>
          </p:cNvSpPr>
          <p:nvPr/>
        </p:nvSpPr>
        <p:spPr>
          <a:xfrm>
            <a:off x="771554" y="4127990"/>
            <a:ext cx="3054178" cy="258532"/>
          </a:xfrm>
          <a:prstGeom prst="rect">
            <a:avLst/>
          </a:prstGeom>
          <a:noFill/>
        </p:spPr>
        <p:txBody>
          <a:bodyPr vert="horz" wrap="square" lIns="180000" tIns="45720" rIns="18000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457200" indent="0" algn="ctr" defTabSz="914400" rtl="0" eaLnBrk="1" latinLnBrk="0" hangingPunct="1">
              <a:lnSpc>
                <a:spcPct val="90000"/>
              </a:lnSpc>
              <a:spcBef>
                <a:spcPts val="500"/>
              </a:spcBef>
              <a:buClr>
                <a:schemeClr val="tx2"/>
              </a:buClr>
              <a:buFont typeface="Arial" panose="020B0604020202020204" pitchFamily="34" charset="0"/>
              <a:buNone/>
              <a:tabLst/>
              <a:defRPr sz="2000" kern="1200">
                <a:solidFill>
                  <a:schemeClr val="tx1">
                    <a:lumMod val="75000"/>
                    <a:lumOff val="25000"/>
                  </a:schemeClr>
                </a:solidFill>
                <a:latin typeface="+mn-lt"/>
                <a:ea typeface="+mn-ea"/>
                <a:cs typeface="+mn-cs"/>
              </a:defRPr>
            </a:lvl2pPr>
            <a:lvl3pPr marL="914400" indent="0" algn="ctr" defTabSz="914400" rtl="0" eaLnBrk="1" latinLnBrk="0" hangingPunct="1">
              <a:lnSpc>
                <a:spcPct val="90000"/>
              </a:lnSpc>
              <a:spcBef>
                <a:spcPts val="500"/>
              </a:spcBef>
              <a:buClr>
                <a:schemeClr val="tx2"/>
              </a:buClr>
              <a:buFont typeface="Arial" panose="020B0604020202020204" pitchFamily="34" charset="0"/>
              <a:buNone/>
              <a:tabLst/>
              <a:defRPr sz="1800" kern="1200">
                <a:solidFill>
                  <a:schemeClr val="tx1">
                    <a:lumMod val="75000"/>
                    <a:lumOff val="25000"/>
                  </a:schemeClr>
                </a:solidFill>
                <a:latin typeface="+mn-lt"/>
                <a:ea typeface="+mn-ea"/>
                <a:cs typeface="+mn-cs"/>
              </a:defRPr>
            </a:lvl3pPr>
            <a:lvl4pPr marL="1371600" indent="0" algn="ctr" defTabSz="914400" rtl="0" eaLnBrk="1" latinLnBrk="0" hangingPunct="1">
              <a:lnSpc>
                <a:spcPct val="90000"/>
              </a:lnSpc>
              <a:spcBef>
                <a:spcPts val="500"/>
              </a:spcBef>
              <a:buClr>
                <a:schemeClr val="tx2"/>
              </a:buClr>
              <a:buFont typeface="Arial" panose="020B0604020202020204" pitchFamily="34" charset="0"/>
              <a:buNone/>
              <a:tabLst/>
              <a:defRPr sz="1600" kern="1200">
                <a:solidFill>
                  <a:schemeClr val="tx1">
                    <a:lumMod val="75000"/>
                    <a:lumOff val="25000"/>
                  </a:schemeClr>
                </a:solidFill>
                <a:latin typeface="+mn-lt"/>
                <a:ea typeface="+mn-ea"/>
                <a:cs typeface="+mn-cs"/>
              </a:defRPr>
            </a:lvl4pPr>
            <a:lvl5pPr marL="1828800" indent="0" algn="ctr" defTabSz="914400" rtl="0" eaLnBrk="1" latinLnBrk="0" hangingPunct="1">
              <a:lnSpc>
                <a:spcPct val="90000"/>
              </a:lnSpc>
              <a:spcBef>
                <a:spcPts val="500"/>
              </a:spcBef>
              <a:buClr>
                <a:schemeClr val="tx2"/>
              </a:buClr>
              <a:buFont typeface="Arial" panose="020B0604020202020204" pitchFamily="34" charset="0"/>
              <a:buNone/>
              <a:tabLst/>
              <a:defRPr sz="16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sz="1200"/>
              <a:t>Minnakasia Ahonen </a:t>
            </a:r>
            <a:r>
              <a:rPr lang="fi-FI" sz="1200">
                <a:solidFill>
                  <a:schemeClr val="accent2"/>
                </a:solidFill>
              </a:rPr>
              <a:t>ı</a:t>
            </a:r>
            <a:r>
              <a:rPr lang="fi-FI" sz="1200"/>
              <a:t>  6.5.2020</a:t>
            </a:r>
          </a:p>
        </p:txBody>
      </p:sp>
    </p:spTree>
    <p:extLst>
      <p:ext uri="{BB962C8B-B14F-4D97-AF65-F5344CB8AC3E}">
        <p14:creationId xmlns:p14="http://schemas.microsoft.com/office/powerpoint/2010/main" val="3688992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0A4B9-FA29-BB41-B80D-CED1AE645614}"/>
              </a:ext>
            </a:extLst>
          </p:cNvPr>
          <p:cNvSpPr>
            <a:spLocks noGrp="1"/>
          </p:cNvSpPr>
          <p:nvPr>
            <p:ph type="title"/>
          </p:nvPr>
        </p:nvSpPr>
        <p:spPr/>
        <p:txBody>
          <a:bodyPr/>
          <a:lstStyle/>
          <a:p>
            <a:r>
              <a:rPr lang="en-GB"/>
              <a:t>Changes to NBS handbook</a:t>
            </a:r>
          </a:p>
        </p:txBody>
      </p:sp>
    </p:spTree>
    <p:extLst>
      <p:ext uri="{BB962C8B-B14F-4D97-AF65-F5344CB8AC3E}">
        <p14:creationId xmlns:p14="http://schemas.microsoft.com/office/powerpoint/2010/main" val="6343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0A4B9-FA29-BB41-B80D-CED1AE645614}"/>
              </a:ext>
            </a:extLst>
          </p:cNvPr>
          <p:cNvSpPr>
            <a:spLocks noGrp="1"/>
          </p:cNvSpPr>
          <p:nvPr>
            <p:ph type="title"/>
          </p:nvPr>
        </p:nvSpPr>
        <p:spPr>
          <a:xfrm>
            <a:off x="753625" y="2804044"/>
            <a:ext cx="5906255" cy="1249912"/>
          </a:xfrm>
        </p:spPr>
        <p:txBody>
          <a:bodyPr/>
          <a:lstStyle/>
          <a:p>
            <a:r>
              <a:rPr lang="en-GB"/>
              <a:t>Changes due to Multiple Nemo Arrangement </a:t>
            </a:r>
          </a:p>
        </p:txBody>
      </p:sp>
    </p:spTree>
    <p:extLst>
      <p:ext uri="{BB962C8B-B14F-4D97-AF65-F5344CB8AC3E}">
        <p14:creationId xmlns:p14="http://schemas.microsoft.com/office/powerpoint/2010/main" val="3466828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C4DCA-901C-A543-AF28-A56299AA25C2}"/>
              </a:ext>
            </a:extLst>
          </p:cNvPr>
          <p:cNvSpPr>
            <a:spLocks noGrp="1"/>
          </p:cNvSpPr>
          <p:nvPr>
            <p:ph type="title"/>
          </p:nvPr>
        </p:nvSpPr>
        <p:spPr/>
        <p:txBody>
          <a:bodyPr/>
          <a:lstStyle/>
          <a:p>
            <a:r>
              <a:rPr lang="en-GB"/>
              <a:t>Changes due to MNA (1/2)</a:t>
            </a:r>
          </a:p>
        </p:txBody>
      </p:sp>
      <p:sp>
        <p:nvSpPr>
          <p:cNvPr id="3" name="Content Placeholder 2">
            <a:extLst>
              <a:ext uri="{FF2B5EF4-FFF2-40B4-BE49-F238E27FC236}">
                <a16:creationId xmlns:a16="http://schemas.microsoft.com/office/drawing/2014/main" id="{5A2DA7C9-0153-F642-92BD-0C5C7B4820EE}"/>
              </a:ext>
            </a:extLst>
          </p:cNvPr>
          <p:cNvSpPr>
            <a:spLocks noGrp="1"/>
          </p:cNvSpPr>
          <p:nvPr>
            <p:ph sz="half" idx="1"/>
          </p:nvPr>
        </p:nvSpPr>
        <p:spPr/>
        <p:txBody>
          <a:bodyPr>
            <a:normAutofit/>
          </a:bodyPr>
          <a:lstStyle/>
          <a:p>
            <a:r>
              <a:rPr lang="en-GB" b="1"/>
              <a:t>2.2.6 Nominated Electricity Market Operator (NEMO)</a:t>
            </a:r>
          </a:p>
          <a:p>
            <a:pPr marL="285750" indent="-285750">
              <a:buFont typeface="Arial" panose="020B0604020202020204" pitchFamily="34" charset="0"/>
              <a:buChar char="•"/>
            </a:pPr>
            <a:r>
              <a:rPr lang="en-GB"/>
              <a:t>Addition to text:</a:t>
            </a:r>
            <a:br>
              <a:rPr lang="en-GB"/>
            </a:br>
            <a:r>
              <a:rPr lang="en-US" sz="1400" i="1">
                <a:solidFill>
                  <a:schemeClr val="tx2"/>
                </a:solidFill>
              </a:rPr>
              <a:t>Each NEMO may delegate the performance of tasks related to balance responsibility as laid down in the captioned Imbalance Settlement Agreement and Balance Agreement(s) to the Central Counter Party (CCP) of the NEMO.</a:t>
            </a:r>
          </a:p>
          <a:p>
            <a:r>
              <a:rPr lang="en-US" b="1"/>
              <a:t>3.5.6 NEMO’s responsibilities</a:t>
            </a:r>
          </a:p>
          <a:p>
            <a:pPr marL="285750" indent="-285750">
              <a:buFont typeface="Arial" panose="020B0604020202020204" pitchFamily="34" charset="0"/>
              <a:buChar char="•"/>
            </a:pPr>
            <a:r>
              <a:rPr lang="en-US"/>
              <a:t>Addition to text:</a:t>
            </a:r>
            <a:br>
              <a:rPr lang="en-US"/>
            </a:br>
            <a:r>
              <a:rPr lang="en-GB" sz="1400" i="1">
                <a:solidFill>
                  <a:schemeClr val="tx2"/>
                </a:solidFill>
              </a:rPr>
              <a:t>NEMO may delegate the performance of tasks related to balance responsibility to the Central Counter Party (CCP) of the NEMO. In that case, all the above-mentioned responsibilities are responsibilities of the CCP.</a:t>
            </a:r>
            <a:endParaRPr lang="en-US" sz="1400" i="1">
              <a:solidFill>
                <a:schemeClr val="tx2"/>
              </a:solidFill>
            </a:endParaRPr>
          </a:p>
          <a:p>
            <a:endParaRPr lang="en-GB"/>
          </a:p>
        </p:txBody>
      </p:sp>
      <p:pic>
        <p:nvPicPr>
          <p:cNvPr id="5" name="Picture 4">
            <a:extLst>
              <a:ext uri="{FF2B5EF4-FFF2-40B4-BE49-F238E27FC236}">
                <a16:creationId xmlns:a16="http://schemas.microsoft.com/office/drawing/2014/main" id="{CBAFF78D-E0DC-7E47-ACC6-0451DEDEE9B2}"/>
              </a:ext>
            </a:extLst>
          </p:cNvPr>
          <p:cNvPicPr>
            <a:picLocks noChangeAspect="1"/>
          </p:cNvPicPr>
          <p:nvPr/>
        </p:nvPicPr>
        <p:blipFill rotWithShape="1">
          <a:blip r:embed="rId2"/>
          <a:srcRect t="12327" b="22435"/>
          <a:stretch/>
        </p:blipFill>
        <p:spPr>
          <a:xfrm>
            <a:off x="6578457" y="2651929"/>
            <a:ext cx="4778998" cy="3117691"/>
          </a:xfrm>
          <a:prstGeom prst="rect">
            <a:avLst/>
          </a:prstGeom>
        </p:spPr>
      </p:pic>
    </p:spTree>
    <p:extLst>
      <p:ext uri="{BB962C8B-B14F-4D97-AF65-F5344CB8AC3E}">
        <p14:creationId xmlns:p14="http://schemas.microsoft.com/office/powerpoint/2010/main" val="3418779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C4DCA-901C-A543-AF28-A56299AA25C2}"/>
              </a:ext>
            </a:extLst>
          </p:cNvPr>
          <p:cNvSpPr>
            <a:spLocks noGrp="1"/>
          </p:cNvSpPr>
          <p:nvPr>
            <p:ph type="title"/>
          </p:nvPr>
        </p:nvSpPr>
        <p:spPr/>
        <p:txBody>
          <a:bodyPr/>
          <a:lstStyle/>
          <a:p>
            <a:r>
              <a:rPr lang="en-GB"/>
              <a:t>Changes due to MNA (2/2)</a:t>
            </a:r>
          </a:p>
        </p:txBody>
      </p:sp>
      <p:sp>
        <p:nvSpPr>
          <p:cNvPr id="3" name="Content Placeholder 2">
            <a:extLst>
              <a:ext uri="{FF2B5EF4-FFF2-40B4-BE49-F238E27FC236}">
                <a16:creationId xmlns:a16="http://schemas.microsoft.com/office/drawing/2014/main" id="{5A2DA7C9-0153-F642-92BD-0C5C7B4820EE}"/>
              </a:ext>
            </a:extLst>
          </p:cNvPr>
          <p:cNvSpPr>
            <a:spLocks noGrp="1"/>
          </p:cNvSpPr>
          <p:nvPr>
            <p:ph sz="half" idx="1"/>
          </p:nvPr>
        </p:nvSpPr>
        <p:spPr/>
        <p:txBody>
          <a:bodyPr/>
          <a:lstStyle/>
          <a:p>
            <a:r>
              <a:rPr lang="en-GB" b="1"/>
              <a:t>5.4.4.2 Reporting of Prices</a:t>
            </a:r>
            <a:endParaRPr lang="en-GB"/>
          </a:p>
          <a:p>
            <a:pPr marL="285750" indent="-285750">
              <a:buFont typeface="Arial" panose="020B0604020202020204" pitchFamily="34" charset="0"/>
              <a:buChar char="•"/>
            </a:pPr>
            <a:r>
              <a:rPr lang="en-GB"/>
              <a:t>Update to the text:</a:t>
            </a:r>
            <a:br>
              <a:rPr lang="en-GB"/>
            </a:br>
            <a:r>
              <a:rPr lang="en-US" sz="1400" i="1">
                <a:solidFill>
                  <a:schemeClr val="tx2"/>
                </a:solidFill>
              </a:rPr>
              <a:t>The PX market price is calculated by algorithm called EUPHEMIA (acronym of Pan-European Hybrid Electricity Market Integration Algorithm) that calculates day-ahead electricity prices across Europe, and allocates cross border transmission capacity on a day-ahead basis. The PX market price is based on the sale and purchase orders from market participants in all available day-ahead markets.</a:t>
            </a:r>
          </a:p>
          <a:p>
            <a:endParaRPr lang="en-GB" b="1"/>
          </a:p>
        </p:txBody>
      </p:sp>
      <p:pic>
        <p:nvPicPr>
          <p:cNvPr id="11" name="Picture 10">
            <a:extLst>
              <a:ext uri="{FF2B5EF4-FFF2-40B4-BE49-F238E27FC236}">
                <a16:creationId xmlns:a16="http://schemas.microsoft.com/office/drawing/2014/main" id="{D1626CFE-FB26-3249-B6AF-1C02FB7A9FF1}"/>
              </a:ext>
            </a:extLst>
          </p:cNvPr>
          <p:cNvPicPr>
            <a:picLocks noChangeAspect="1"/>
          </p:cNvPicPr>
          <p:nvPr/>
        </p:nvPicPr>
        <p:blipFill rotWithShape="1">
          <a:blip r:embed="rId2"/>
          <a:srcRect l="11013" t="25728"/>
          <a:stretch/>
        </p:blipFill>
        <p:spPr>
          <a:xfrm>
            <a:off x="6422065" y="2151479"/>
            <a:ext cx="4830079" cy="4031415"/>
          </a:xfrm>
          <a:prstGeom prst="rect">
            <a:avLst/>
          </a:prstGeom>
        </p:spPr>
      </p:pic>
    </p:spTree>
    <p:extLst>
      <p:ext uri="{BB962C8B-B14F-4D97-AF65-F5344CB8AC3E}">
        <p14:creationId xmlns:p14="http://schemas.microsoft.com/office/powerpoint/2010/main" val="2618842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B14FE-8104-2741-9C44-CD3DC98D801B}"/>
              </a:ext>
            </a:extLst>
          </p:cNvPr>
          <p:cNvSpPr>
            <a:spLocks noGrp="1"/>
          </p:cNvSpPr>
          <p:nvPr>
            <p:ph type="title"/>
          </p:nvPr>
        </p:nvSpPr>
        <p:spPr>
          <a:xfrm>
            <a:off x="753625" y="1917647"/>
            <a:ext cx="5906255" cy="3022705"/>
          </a:xfrm>
        </p:spPr>
        <p:txBody>
          <a:bodyPr/>
          <a:lstStyle/>
          <a:p>
            <a:r>
              <a:rPr lang="en-GB"/>
              <a:t>Changes due to Denmark</a:t>
            </a:r>
            <a:br>
              <a:rPr lang="en-GB"/>
            </a:br>
            <a:br>
              <a:rPr lang="en-GB"/>
            </a:br>
            <a:r>
              <a:rPr lang="en-GB" sz="1600" b="1"/>
              <a:t>1 Introduction</a:t>
            </a:r>
            <a:br>
              <a:rPr lang="en-GB" sz="1600" b="1"/>
            </a:br>
            <a:r>
              <a:rPr lang="en-US" sz="1600" i="1"/>
              <a:t>Denmark will join the NBS model in two phases during 2020 and 2021. In the first phase, eSett will take responsibility of invoicing BRPs for capacity reserves on behalf of Energinet from the beginning of October 2020. In the second phase, eSett will take responsibility for performing imbalance settlement and invoicing BRPs for imbalances and activated balancing services from the beginning of February 2021.</a:t>
            </a:r>
            <a:endParaRPr lang="en-GB" i="1"/>
          </a:p>
        </p:txBody>
      </p:sp>
    </p:spTree>
    <p:extLst>
      <p:ext uri="{BB962C8B-B14F-4D97-AF65-F5344CB8AC3E}">
        <p14:creationId xmlns:p14="http://schemas.microsoft.com/office/powerpoint/2010/main" val="1306974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C4DCA-901C-A543-AF28-A56299AA25C2}"/>
              </a:ext>
            </a:extLst>
          </p:cNvPr>
          <p:cNvSpPr>
            <a:spLocks noGrp="1"/>
          </p:cNvSpPr>
          <p:nvPr>
            <p:ph type="title"/>
          </p:nvPr>
        </p:nvSpPr>
        <p:spPr/>
        <p:txBody>
          <a:bodyPr/>
          <a:lstStyle/>
          <a:p>
            <a:r>
              <a:rPr lang="en-GB"/>
              <a:t>Changes due to Denmark (1/6)</a:t>
            </a:r>
          </a:p>
        </p:txBody>
      </p:sp>
      <p:sp>
        <p:nvSpPr>
          <p:cNvPr id="3" name="Content Placeholder 2">
            <a:extLst>
              <a:ext uri="{FF2B5EF4-FFF2-40B4-BE49-F238E27FC236}">
                <a16:creationId xmlns:a16="http://schemas.microsoft.com/office/drawing/2014/main" id="{5A2DA7C9-0153-F642-92BD-0C5C7B4820EE}"/>
              </a:ext>
            </a:extLst>
          </p:cNvPr>
          <p:cNvSpPr>
            <a:spLocks noGrp="1"/>
          </p:cNvSpPr>
          <p:nvPr>
            <p:ph sz="half" idx="1"/>
          </p:nvPr>
        </p:nvSpPr>
        <p:spPr/>
        <p:txBody>
          <a:bodyPr>
            <a:normAutofit lnSpcReduction="10000"/>
          </a:bodyPr>
          <a:lstStyle/>
          <a:p>
            <a:r>
              <a:rPr lang="en-GB" b="1"/>
              <a:t>General changes</a:t>
            </a:r>
          </a:p>
          <a:p>
            <a:pPr marL="285750" indent="-285750">
              <a:buFont typeface="Arial" panose="020B0604020202020204" pitchFamily="34" charset="0"/>
              <a:buChar char="•"/>
            </a:pPr>
            <a:r>
              <a:rPr lang="en-GB"/>
              <a:t>Denmark, Energinet and DKK currency included whenever countries, TSOs or currencies have been mentioned in the text or figures</a:t>
            </a:r>
          </a:p>
          <a:p>
            <a:pPr marL="285750" indent="-285750">
              <a:buFont typeface="Arial" panose="020B0604020202020204" pitchFamily="34" charset="0"/>
              <a:buChar char="•"/>
            </a:pPr>
            <a:r>
              <a:rPr lang="en-GB"/>
              <a:t>Denmark included into gate closure table in 3.5.8</a:t>
            </a:r>
          </a:p>
          <a:p>
            <a:r>
              <a:rPr lang="en-GB" b="1"/>
              <a:t>1.4 Regulation</a:t>
            </a:r>
          </a:p>
          <a:p>
            <a:pPr marL="285750" indent="-285750">
              <a:buFont typeface="Arial" panose="020B0604020202020204" pitchFamily="34" charset="0"/>
              <a:buChar char="•"/>
            </a:pPr>
            <a:r>
              <a:rPr lang="en-GB"/>
              <a:t>New chapter for Denmark – national legislation and regulations including links</a:t>
            </a:r>
          </a:p>
          <a:p>
            <a:r>
              <a:rPr lang="en-GB" b="1"/>
              <a:t>3.2.1 Unbundling rule</a:t>
            </a:r>
            <a:endParaRPr lang="en-GB"/>
          </a:p>
          <a:p>
            <a:pPr marL="285750" indent="-285750">
              <a:buFont typeface="Arial" panose="020B0604020202020204" pitchFamily="34" charset="0"/>
              <a:buChar char="•"/>
            </a:pPr>
            <a:r>
              <a:rPr lang="en-GB"/>
              <a:t>Denmark added</a:t>
            </a:r>
          </a:p>
          <a:p>
            <a:r>
              <a:rPr lang="en-GB" b="1"/>
              <a:t>3.3 Market Entities</a:t>
            </a:r>
            <a:endParaRPr lang="en-GB"/>
          </a:p>
          <a:p>
            <a:pPr marL="285750" indent="-285750">
              <a:buFont typeface="Arial" panose="020B0604020202020204" pitchFamily="34" charset="0"/>
              <a:buChar char="•"/>
            </a:pPr>
            <a:r>
              <a:rPr lang="en-GB"/>
              <a:t>Addition:</a:t>
            </a:r>
            <a:br>
              <a:rPr lang="en-GB"/>
            </a:br>
            <a:r>
              <a:rPr lang="en-US" sz="1400" i="1">
                <a:solidFill>
                  <a:schemeClr val="tx2"/>
                </a:solidFill>
              </a:rPr>
              <a:t>PUs will not be used in the Danish implementation of the NBS model before 2022.</a:t>
            </a:r>
          </a:p>
        </p:txBody>
      </p:sp>
      <p:pic>
        <p:nvPicPr>
          <p:cNvPr id="5" name="Picture 4">
            <a:extLst>
              <a:ext uri="{FF2B5EF4-FFF2-40B4-BE49-F238E27FC236}">
                <a16:creationId xmlns:a16="http://schemas.microsoft.com/office/drawing/2014/main" id="{12B9CDDB-1362-D24B-AE9A-65241F526EFA}"/>
              </a:ext>
            </a:extLst>
          </p:cNvPr>
          <p:cNvPicPr>
            <a:picLocks noChangeAspect="1"/>
          </p:cNvPicPr>
          <p:nvPr/>
        </p:nvPicPr>
        <p:blipFill rotWithShape="1">
          <a:blip r:embed="rId2"/>
          <a:srcRect l="3136" t="15103" r="1763" b="12102"/>
          <a:stretch/>
        </p:blipFill>
        <p:spPr>
          <a:xfrm>
            <a:off x="6422065" y="2168525"/>
            <a:ext cx="4936995" cy="3778980"/>
          </a:xfrm>
          <a:prstGeom prst="rect">
            <a:avLst/>
          </a:prstGeom>
        </p:spPr>
      </p:pic>
    </p:spTree>
    <p:extLst>
      <p:ext uri="{BB962C8B-B14F-4D97-AF65-F5344CB8AC3E}">
        <p14:creationId xmlns:p14="http://schemas.microsoft.com/office/powerpoint/2010/main" val="2606046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C4DCA-901C-A543-AF28-A56299AA25C2}"/>
              </a:ext>
            </a:extLst>
          </p:cNvPr>
          <p:cNvSpPr>
            <a:spLocks noGrp="1"/>
          </p:cNvSpPr>
          <p:nvPr>
            <p:ph type="title"/>
          </p:nvPr>
        </p:nvSpPr>
        <p:spPr/>
        <p:txBody>
          <a:bodyPr/>
          <a:lstStyle/>
          <a:p>
            <a:r>
              <a:rPr lang="en-GB"/>
              <a:t>Changes due to Denmark (2/6)</a:t>
            </a:r>
          </a:p>
        </p:txBody>
      </p:sp>
      <p:sp>
        <p:nvSpPr>
          <p:cNvPr id="3" name="Content Placeholder 2">
            <a:extLst>
              <a:ext uri="{FF2B5EF4-FFF2-40B4-BE49-F238E27FC236}">
                <a16:creationId xmlns:a16="http://schemas.microsoft.com/office/drawing/2014/main" id="{5A2DA7C9-0153-F642-92BD-0C5C7B4820EE}"/>
              </a:ext>
            </a:extLst>
          </p:cNvPr>
          <p:cNvSpPr>
            <a:spLocks noGrp="1"/>
          </p:cNvSpPr>
          <p:nvPr>
            <p:ph sz="half" idx="1"/>
          </p:nvPr>
        </p:nvSpPr>
        <p:spPr>
          <a:xfrm>
            <a:off x="753625" y="2168526"/>
            <a:ext cx="5016046" cy="4284810"/>
          </a:xfrm>
        </p:spPr>
        <p:txBody>
          <a:bodyPr>
            <a:normAutofit fontScale="85000" lnSpcReduction="10000"/>
          </a:bodyPr>
          <a:lstStyle/>
          <a:p>
            <a:r>
              <a:rPr lang="en-GB" b="1"/>
              <a:t>3.4 Market Entity Connections</a:t>
            </a:r>
            <a:endParaRPr lang="en-GB"/>
          </a:p>
          <a:p>
            <a:pPr marL="285750" indent="-285750">
              <a:buFont typeface="Arial" panose="020B0604020202020204" pitchFamily="34" charset="0"/>
              <a:buChar char="•"/>
            </a:pPr>
            <a:r>
              <a:rPr lang="en-GB"/>
              <a:t>Addition of Merged Production into table:</a:t>
            </a:r>
            <a:br>
              <a:rPr lang="en-GB"/>
            </a:br>
            <a:r>
              <a:rPr lang="en-US" sz="1400" i="1">
                <a:solidFill>
                  <a:schemeClr val="tx2"/>
                </a:solidFill>
              </a:rPr>
              <a:t>Merged Production per MGA per RE is used in imbalance settlement. Merged Production is divided into two categories, normal and minor Following production types are defined: hydro, wind, nuclear, thermal, solar, and other. Merged Production may only be used in countries with a national electricity market hub.</a:t>
            </a:r>
            <a:endParaRPr lang="en-GB" sz="1400" i="1">
              <a:solidFill>
                <a:schemeClr val="tx2"/>
              </a:solidFill>
            </a:endParaRPr>
          </a:p>
          <a:p>
            <a:r>
              <a:rPr lang="en-GB" b="1"/>
              <a:t>4 Metering</a:t>
            </a:r>
            <a:endParaRPr lang="en-GB"/>
          </a:p>
          <a:p>
            <a:pPr marL="285750" indent="-285750">
              <a:buFont typeface="Arial" panose="020B0604020202020204" pitchFamily="34" charset="0"/>
              <a:buChar char="•"/>
            </a:pPr>
            <a:r>
              <a:rPr lang="en-GB"/>
              <a:t>Addition to text:</a:t>
            </a:r>
            <a:br>
              <a:rPr lang="en-GB"/>
            </a:br>
            <a:r>
              <a:rPr lang="en-US" sz="1400" i="1">
                <a:solidFill>
                  <a:schemeClr val="tx2"/>
                </a:solidFill>
              </a:rPr>
              <a:t>In Denmark MGAs for imbalance settlement have been defined in cooperation with Energinet as a TSO. Each MGA has a responsible DSO for metering and reporting of data within the MGA. There has to be one RE responsible for MGA imbalance within a one MGA. In Denmark, DSOs report data to Energinet DataHub, and they’ll report it to eSett instead of Danish DSOs.</a:t>
            </a:r>
            <a:endParaRPr lang="en-GB" sz="1400" i="1">
              <a:solidFill>
                <a:schemeClr val="tx2"/>
              </a:solidFill>
            </a:endParaRPr>
          </a:p>
          <a:p>
            <a:r>
              <a:rPr lang="en-GB" b="1"/>
              <a:t>4.1 Metered Data by Types</a:t>
            </a:r>
            <a:endParaRPr lang="en-GB"/>
          </a:p>
          <a:p>
            <a:pPr marL="285750" indent="-285750">
              <a:buFont typeface="Arial" panose="020B0604020202020204" pitchFamily="34" charset="0"/>
              <a:buChar char="•"/>
            </a:pPr>
            <a:r>
              <a:rPr lang="en-GB"/>
              <a:t>Flex-settled consumption</a:t>
            </a:r>
          </a:p>
          <a:p>
            <a:pPr marL="285750" indent="-285750">
              <a:buFont typeface="Arial" panose="020B0604020202020204" pitchFamily="34" charset="0"/>
              <a:buChar char="•"/>
            </a:pPr>
            <a:r>
              <a:rPr lang="en-GB"/>
              <a:t>Merged production</a:t>
            </a:r>
          </a:p>
          <a:p>
            <a:r>
              <a:rPr lang="en-GB" b="1"/>
              <a:t>4.2 Replace or Estimate Missing Values</a:t>
            </a:r>
            <a:endParaRPr lang="en-GB"/>
          </a:p>
          <a:p>
            <a:pPr marL="285750" indent="-285750">
              <a:buFont typeface="Arial" panose="020B0604020202020204" pitchFamily="34" charset="0"/>
              <a:buChar char="•"/>
            </a:pPr>
            <a:r>
              <a:rPr lang="en-GB"/>
              <a:t>New paragraph for Denmark</a:t>
            </a:r>
          </a:p>
        </p:txBody>
      </p:sp>
      <p:pic>
        <p:nvPicPr>
          <p:cNvPr id="5" name="Picture 4">
            <a:extLst>
              <a:ext uri="{FF2B5EF4-FFF2-40B4-BE49-F238E27FC236}">
                <a16:creationId xmlns:a16="http://schemas.microsoft.com/office/drawing/2014/main" id="{192BC1E9-8F71-DA42-B6D4-338D41C4E2FE}"/>
              </a:ext>
            </a:extLst>
          </p:cNvPr>
          <p:cNvPicPr>
            <a:picLocks noChangeAspect="1"/>
          </p:cNvPicPr>
          <p:nvPr/>
        </p:nvPicPr>
        <p:blipFill rotWithShape="1">
          <a:blip r:embed="rId2"/>
          <a:srcRect l="4622" t="7160" r="3668" b="16499"/>
          <a:stretch/>
        </p:blipFill>
        <p:spPr>
          <a:xfrm>
            <a:off x="6746197" y="2168525"/>
            <a:ext cx="4248319" cy="3536360"/>
          </a:xfrm>
          <a:prstGeom prst="rect">
            <a:avLst/>
          </a:prstGeom>
        </p:spPr>
      </p:pic>
    </p:spTree>
    <p:extLst>
      <p:ext uri="{BB962C8B-B14F-4D97-AF65-F5344CB8AC3E}">
        <p14:creationId xmlns:p14="http://schemas.microsoft.com/office/powerpoint/2010/main" val="27306530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C4DCA-901C-A543-AF28-A56299AA25C2}"/>
              </a:ext>
            </a:extLst>
          </p:cNvPr>
          <p:cNvSpPr>
            <a:spLocks noGrp="1"/>
          </p:cNvSpPr>
          <p:nvPr>
            <p:ph type="title"/>
          </p:nvPr>
        </p:nvSpPr>
        <p:spPr/>
        <p:txBody>
          <a:bodyPr/>
          <a:lstStyle/>
          <a:p>
            <a:r>
              <a:rPr lang="en-GB"/>
              <a:t>Changes due to Denmark (3/6)</a:t>
            </a:r>
          </a:p>
        </p:txBody>
      </p:sp>
      <p:sp>
        <p:nvSpPr>
          <p:cNvPr id="3" name="Content Placeholder 2">
            <a:extLst>
              <a:ext uri="{FF2B5EF4-FFF2-40B4-BE49-F238E27FC236}">
                <a16:creationId xmlns:a16="http://schemas.microsoft.com/office/drawing/2014/main" id="{5A2DA7C9-0153-F642-92BD-0C5C7B4820EE}"/>
              </a:ext>
            </a:extLst>
          </p:cNvPr>
          <p:cNvSpPr>
            <a:spLocks noGrp="1"/>
          </p:cNvSpPr>
          <p:nvPr>
            <p:ph sz="half" idx="1"/>
          </p:nvPr>
        </p:nvSpPr>
        <p:spPr/>
        <p:txBody>
          <a:bodyPr/>
          <a:lstStyle/>
          <a:p>
            <a:r>
              <a:rPr lang="en-GB" b="1"/>
              <a:t>4.4 Production Metering</a:t>
            </a:r>
            <a:endParaRPr lang="en-GB"/>
          </a:p>
          <a:p>
            <a:pPr marL="285750" indent="-285750">
              <a:buFont typeface="Arial" panose="020B0604020202020204" pitchFamily="34" charset="0"/>
              <a:buChar char="•"/>
            </a:pPr>
            <a:r>
              <a:rPr lang="en-GB"/>
              <a:t>New bullet on how production units own consumption is handled in Denmark</a:t>
            </a:r>
          </a:p>
          <a:p>
            <a:r>
              <a:rPr lang="en-GB" b="1"/>
              <a:t>5.1 Reporting Requirements</a:t>
            </a:r>
            <a:endParaRPr lang="en-GB"/>
          </a:p>
          <a:p>
            <a:pPr marL="285750" indent="-285750">
              <a:buFont typeface="Arial" panose="020B0604020202020204" pitchFamily="34" charset="0"/>
              <a:buChar char="•"/>
            </a:pPr>
            <a:r>
              <a:rPr lang="en-US" i="1">
                <a:solidFill>
                  <a:schemeClr val="tx2"/>
                </a:solidFill>
              </a:rPr>
              <a:t>Denmark: Responsibilities for reporting are regulated in Danish electricity market regulations</a:t>
            </a:r>
            <a:endParaRPr lang="en-GB" i="1">
              <a:solidFill>
                <a:schemeClr val="tx2"/>
              </a:solidFill>
            </a:endParaRPr>
          </a:p>
          <a:p>
            <a:r>
              <a:rPr lang="en-GB" b="1"/>
              <a:t>5.1.1 Unit and Accuracy</a:t>
            </a:r>
            <a:endParaRPr lang="en-GB"/>
          </a:p>
          <a:p>
            <a:pPr marL="285750" indent="-285750">
              <a:buFont typeface="Arial" panose="020B0604020202020204" pitchFamily="34" charset="0"/>
              <a:buChar char="•"/>
            </a:pPr>
            <a:r>
              <a:rPr lang="en-US" i="1">
                <a:solidFill>
                  <a:schemeClr val="tx2"/>
                </a:solidFill>
              </a:rPr>
              <a:t>Denmark: Meter values shall be reported in kWh with up to 3 decimals according to Market regulation D1</a:t>
            </a:r>
            <a:endParaRPr lang="en-GB" i="1">
              <a:solidFill>
                <a:schemeClr val="tx2"/>
              </a:solidFill>
            </a:endParaRPr>
          </a:p>
        </p:txBody>
      </p:sp>
      <p:pic>
        <p:nvPicPr>
          <p:cNvPr id="10" name="Content Placeholder 9">
            <a:extLst>
              <a:ext uri="{FF2B5EF4-FFF2-40B4-BE49-F238E27FC236}">
                <a16:creationId xmlns:a16="http://schemas.microsoft.com/office/drawing/2014/main" id="{91420A41-B379-5B4C-BFA1-37B68A85259F}"/>
              </a:ext>
            </a:extLst>
          </p:cNvPr>
          <p:cNvPicPr>
            <a:picLocks noGrp="1" noChangeAspect="1"/>
          </p:cNvPicPr>
          <p:nvPr>
            <p:ph sz="half" idx="2"/>
          </p:nvPr>
        </p:nvPicPr>
        <p:blipFill rotWithShape="1">
          <a:blip r:embed="rId2"/>
          <a:srcRect t="5671" b="9305"/>
          <a:stretch/>
        </p:blipFill>
        <p:spPr>
          <a:xfrm>
            <a:off x="6656920" y="2168526"/>
            <a:ext cx="4477646" cy="3807040"/>
          </a:xfrm>
        </p:spPr>
      </p:pic>
    </p:spTree>
    <p:extLst>
      <p:ext uri="{BB962C8B-B14F-4D97-AF65-F5344CB8AC3E}">
        <p14:creationId xmlns:p14="http://schemas.microsoft.com/office/powerpoint/2010/main" val="3525113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C4DCA-901C-A543-AF28-A56299AA25C2}"/>
              </a:ext>
            </a:extLst>
          </p:cNvPr>
          <p:cNvSpPr>
            <a:spLocks noGrp="1"/>
          </p:cNvSpPr>
          <p:nvPr>
            <p:ph type="title"/>
          </p:nvPr>
        </p:nvSpPr>
        <p:spPr/>
        <p:txBody>
          <a:bodyPr/>
          <a:lstStyle/>
          <a:p>
            <a:r>
              <a:rPr lang="en-GB"/>
              <a:t>Changes due to Denmark (4/6)</a:t>
            </a:r>
          </a:p>
        </p:txBody>
      </p:sp>
      <p:sp>
        <p:nvSpPr>
          <p:cNvPr id="3" name="Content Placeholder 2">
            <a:extLst>
              <a:ext uri="{FF2B5EF4-FFF2-40B4-BE49-F238E27FC236}">
                <a16:creationId xmlns:a16="http://schemas.microsoft.com/office/drawing/2014/main" id="{5A2DA7C9-0153-F642-92BD-0C5C7B4820EE}"/>
              </a:ext>
            </a:extLst>
          </p:cNvPr>
          <p:cNvSpPr>
            <a:spLocks noGrp="1"/>
          </p:cNvSpPr>
          <p:nvPr>
            <p:ph sz="half" idx="1"/>
          </p:nvPr>
        </p:nvSpPr>
        <p:spPr/>
        <p:txBody>
          <a:bodyPr>
            <a:normAutofit fontScale="92500" lnSpcReduction="10000"/>
          </a:bodyPr>
          <a:lstStyle/>
          <a:p>
            <a:r>
              <a:rPr lang="en-GB" b="1"/>
              <a:t>5 Settlement Data Reporting</a:t>
            </a:r>
            <a:endParaRPr lang="en-GB"/>
          </a:p>
          <a:p>
            <a:pPr marL="285750" indent="-285750">
              <a:buFont typeface="Arial" panose="020B0604020202020204" pitchFamily="34" charset="0"/>
              <a:buChar char="•"/>
            </a:pPr>
            <a:r>
              <a:rPr lang="en-GB"/>
              <a:t>Additions to text, figures and tables</a:t>
            </a:r>
          </a:p>
          <a:p>
            <a:pPr marL="685800" lvl="1" indent="-285750"/>
            <a:r>
              <a:rPr lang="en-GB"/>
              <a:t>Merged production</a:t>
            </a:r>
          </a:p>
          <a:p>
            <a:pPr marL="685800" lvl="1" indent="-285750"/>
            <a:r>
              <a:rPr lang="en-GB"/>
              <a:t>Contracted reserves (i.e. capacity reserves)</a:t>
            </a:r>
          </a:p>
          <a:p>
            <a:pPr marL="285750" indent="-285750">
              <a:buFont typeface="Arial" panose="020B0604020202020204" pitchFamily="34" charset="0"/>
              <a:buChar char="•"/>
            </a:pPr>
            <a:r>
              <a:rPr lang="en-GB" sz="1500" i="1">
                <a:solidFill>
                  <a:schemeClr val="tx2"/>
                </a:solidFill>
              </a:rPr>
              <a:t>I</a:t>
            </a:r>
            <a:r>
              <a:rPr lang="en-US" sz="1500" i="1">
                <a:solidFill>
                  <a:schemeClr val="tx2"/>
                </a:solidFill>
              </a:rPr>
              <a:t>n Denmark, Danish DSOs will report all their measurements to Energinet DataHub. They will then report all aggregated time series to eSett.</a:t>
            </a:r>
            <a:endParaRPr lang="en-GB" sz="1500" i="1">
              <a:solidFill>
                <a:schemeClr val="tx2"/>
              </a:solidFill>
            </a:endParaRPr>
          </a:p>
          <a:p>
            <a:pPr marL="285750" indent="-285750">
              <a:buFont typeface="Arial" panose="020B0604020202020204" pitchFamily="34" charset="0"/>
              <a:buChar char="•"/>
            </a:pPr>
            <a:r>
              <a:rPr lang="en-US" sz="1500" i="1"/>
              <a:t>The DSO will be responsible for reporting hourly metered data per production unit to eSett, which will then aggregate metered data on BRP level per MGA and per type. </a:t>
            </a:r>
            <a:r>
              <a:rPr lang="en-US" sz="1500" i="1">
                <a:solidFill>
                  <a:schemeClr val="tx2"/>
                </a:solidFill>
              </a:rPr>
              <a:t>A national electricity market hub can also choose to report hourly metered merged production data per RE, MGA and type, which will then aggregate to metered data on BRP level per MGA and per type.</a:t>
            </a:r>
          </a:p>
          <a:p>
            <a:pPr marL="285750" indent="-285750">
              <a:buFont typeface="Arial" panose="020B0604020202020204" pitchFamily="34" charset="0"/>
              <a:buChar char="•"/>
            </a:pPr>
            <a:r>
              <a:rPr lang="en-US" sz="1500" i="1">
                <a:solidFill>
                  <a:schemeClr val="tx2"/>
                </a:solidFill>
              </a:rPr>
              <a:t>In Denmark all production will be reported by the national electricity market hub as merged production per RE and MGA with production unit type other and production type normal.</a:t>
            </a:r>
          </a:p>
        </p:txBody>
      </p:sp>
      <p:pic>
        <p:nvPicPr>
          <p:cNvPr id="5" name="Picture 4">
            <a:extLst>
              <a:ext uri="{FF2B5EF4-FFF2-40B4-BE49-F238E27FC236}">
                <a16:creationId xmlns:a16="http://schemas.microsoft.com/office/drawing/2014/main" id="{837B51E8-F3A6-D242-802C-48B5C6AB5503}"/>
              </a:ext>
            </a:extLst>
          </p:cNvPr>
          <p:cNvPicPr>
            <a:picLocks noChangeAspect="1"/>
          </p:cNvPicPr>
          <p:nvPr/>
        </p:nvPicPr>
        <p:blipFill>
          <a:blip r:embed="rId2"/>
          <a:stretch>
            <a:fillRect/>
          </a:stretch>
        </p:blipFill>
        <p:spPr>
          <a:xfrm>
            <a:off x="6875669" y="2168525"/>
            <a:ext cx="3838185" cy="3838185"/>
          </a:xfrm>
          <a:prstGeom prst="rect">
            <a:avLst/>
          </a:prstGeom>
        </p:spPr>
      </p:pic>
    </p:spTree>
    <p:extLst>
      <p:ext uri="{BB962C8B-B14F-4D97-AF65-F5344CB8AC3E}">
        <p14:creationId xmlns:p14="http://schemas.microsoft.com/office/powerpoint/2010/main" val="15037211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C4DCA-901C-A543-AF28-A56299AA25C2}"/>
              </a:ext>
            </a:extLst>
          </p:cNvPr>
          <p:cNvSpPr>
            <a:spLocks noGrp="1"/>
          </p:cNvSpPr>
          <p:nvPr>
            <p:ph type="title"/>
          </p:nvPr>
        </p:nvSpPr>
        <p:spPr/>
        <p:txBody>
          <a:bodyPr/>
          <a:lstStyle/>
          <a:p>
            <a:r>
              <a:rPr lang="en-GB"/>
              <a:t>Changes due to Denmark (5/6)</a:t>
            </a:r>
          </a:p>
        </p:txBody>
      </p:sp>
      <p:sp>
        <p:nvSpPr>
          <p:cNvPr id="3" name="Content Placeholder 2">
            <a:extLst>
              <a:ext uri="{FF2B5EF4-FFF2-40B4-BE49-F238E27FC236}">
                <a16:creationId xmlns:a16="http://schemas.microsoft.com/office/drawing/2014/main" id="{5A2DA7C9-0153-F642-92BD-0C5C7B4820EE}"/>
              </a:ext>
            </a:extLst>
          </p:cNvPr>
          <p:cNvSpPr>
            <a:spLocks noGrp="1"/>
          </p:cNvSpPr>
          <p:nvPr>
            <p:ph sz="half" idx="1"/>
          </p:nvPr>
        </p:nvSpPr>
        <p:spPr/>
        <p:txBody>
          <a:bodyPr>
            <a:normAutofit fontScale="92500" lnSpcReduction="10000"/>
          </a:bodyPr>
          <a:lstStyle/>
          <a:p>
            <a:r>
              <a:rPr lang="en-GB" b="1"/>
              <a:t>5.4.2.4 Reporting of Consumption</a:t>
            </a:r>
          </a:p>
          <a:p>
            <a:pPr marL="285750" indent="-285750">
              <a:buFont typeface="Arial" panose="020B0604020202020204" pitchFamily="34" charset="0"/>
              <a:buChar char="•"/>
            </a:pPr>
            <a:r>
              <a:rPr lang="en-GB"/>
              <a:t>Addition to text:</a:t>
            </a:r>
            <a:br>
              <a:rPr lang="en-GB"/>
            </a:br>
            <a:r>
              <a:rPr lang="en-US" sz="1400" i="1">
                <a:solidFill>
                  <a:schemeClr val="tx2"/>
                </a:solidFill>
              </a:rPr>
              <a:t>Denmark:</a:t>
            </a:r>
            <a:endParaRPr lang="en-US" i="1">
              <a:solidFill>
                <a:schemeClr val="tx2"/>
              </a:solidFill>
            </a:endParaRPr>
          </a:p>
          <a:p>
            <a:pPr marL="685800" lvl="1" indent="-285750"/>
            <a:r>
              <a:rPr lang="en-US" i="1">
                <a:solidFill>
                  <a:schemeClr val="tx2"/>
                </a:solidFill>
              </a:rPr>
              <a:t>Metered consumption (i.e. consumption that is metered on hourly basis)</a:t>
            </a:r>
          </a:p>
          <a:p>
            <a:pPr marL="685800" lvl="1" indent="-285750"/>
            <a:r>
              <a:rPr lang="en-US" i="1">
                <a:solidFill>
                  <a:schemeClr val="tx2"/>
                </a:solidFill>
              </a:rPr>
              <a:t>Flex-settled consumption</a:t>
            </a:r>
          </a:p>
          <a:p>
            <a:pPr marL="820738" lvl="2" indent="-285750"/>
            <a:r>
              <a:rPr lang="en-US" i="1">
                <a:solidFill>
                  <a:schemeClr val="tx2"/>
                </a:solidFill>
              </a:rPr>
              <a:t>Flex-settlement is used for metering points with an annual consumption of less than 100,000 kWh, where the grid operator continuously remote-reads and distributes hourly values, and where these values are used for imbalance settlement.</a:t>
            </a:r>
          </a:p>
          <a:p>
            <a:r>
              <a:rPr lang="en-GB" b="1"/>
              <a:t>6.7 Reconciliation</a:t>
            </a:r>
            <a:endParaRPr lang="en-GB"/>
          </a:p>
          <a:p>
            <a:pPr marL="285750" indent="-285750">
              <a:buFont typeface="Arial" panose="020B0604020202020204" pitchFamily="34" charset="0"/>
              <a:buChar char="•"/>
            </a:pPr>
            <a:r>
              <a:rPr lang="en-GB"/>
              <a:t>New sub-chapter describing how corrections will be handled in Denmark</a:t>
            </a:r>
          </a:p>
          <a:p>
            <a:r>
              <a:rPr lang="en-GB" b="1"/>
              <a:t>8 Invoicing</a:t>
            </a:r>
            <a:endParaRPr lang="en-GB"/>
          </a:p>
          <a:p>
            <a:pPr marL="285750" indent="-285750">
              <a:buFont typeface="Arial" panose="020B0604020202020204" pitchFamily="34" charset="0"/>
              <a:buChar char="•"/>
            </a:pPr>
            <a:r>
              <a:rPr lang="en-GB"/>
              <a:t>Purchased contracted reserves added to invoice example</a:t>
            </a:r>
          </a:p>
          <a:p>
            <a:pPr marL="285750" indent="-285750">
              <a:buFont typeface="Arial" panose="020B0604020202020204" pitchFamily="34" charset="0"/>
              <a:buChar char="•"/>
            </a:pPr>
            <a:r>
              <a:rPr lang="en-GB"/>
              <a:t>VAT handling with Denmark included</a:t>
            </a:r>
          </a:p>
        </p:txBody>
      </p:sp>
      <p:pic>
        <p:nvPicPr>
          <p:cNvPr id="5" name="Picture 4">
            <a:extLst>
              <a:ext uri="{FF2B5EF4-FFF2-40B4-BE49-F238E27FC236}">
                <a16:creationId xmlns:a16="http://schemas.microsoft.com/office/drawing/2014/main" id="{AA97735B-A72D-8B41-9063-EE46D7E6397D}"/>
              </a:ext>
            </a:extLst>
          </p:cNvPr>
          <p:cNvPicPr>
            <a:picLocks noChangeAspect="1"/>
          </p:cNvPicPr>
          <p:nvPr/>
        </p:nvPicPr>
        <p:blipFill rotWithShape="1">
          <a:blip r:embed="rId2"/>
          <a:srcRect l="4938" t="13706" r="6854" b="25957"/>
          <a:stretch/>
        </p:blipFill>
        <p:spPr>
          <a:xfrm>
            <a:off x="6622332" y="2459978"/>
            <a:ext cx="4586785" cy="3137489"/>
          </a:xfrm>
          <a:prstGeom prst="rect">
            <a:avLst/>
          </a:prstGeom>
        </p:spPr>
      </p:pic>
    </p:spTree>
    <p:extLst>
      <p:ext uri="{BB962C8B-B14F-4D97-AF65-F5344CB8AC3E}">
        <p14:creationId xmlns:p14="http://schemas.microsoft.com/office/powerpoint/2010/main" val="1279355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6CEBC9F-96D8-46AF-990A-96C4BF28B94D}"/>
              </a:ext>
            </a:extLst>
          </p:cNvPr>
          <p:cNvSpPr>
            <a:spLocks noGrp="1"/>
          </p:cNvSpPr>
          <p:nvPr>
            <p:ph type="title"/>
          </p:nvPr>
        </p:nvSpPr>
        <p:spPr/>
        <p:txBody>
          <a:bodyPr/>
          <a:lstStyle/>
          <a:p>
            <a:r>
              <a:rPr lang="en-GB"/>
              <a:t>Annual review has been published </a:t>
            </a:r>
          </a:p>
        </p:txBody>
      </p:sp>
      <p:sp>
        <p:nvSpPr>
          <p:cNvPr id="5" name="Content Placeholder 4">
            <a:extLst>
              <a:ext uri="{FF2B5EF4-FFF2-40B4-BE49-F238E27FC236}">
                <a16:creationId xmlns:a16="http://schemas.microsoft.com/office/drawing/2014/main" id="{F49B8835-319A-453A-8F1B-D9D5FB033AF8}"/>
              </a:ext>
            </a:extLst>
          </p:cNvPr>
          <p:cNvSpPr>
            <a:spLocks noGrp="1"/>
          </p:cNvSpPr>
          <p:nvPr>
            <p:ph idx="1"/>
          </p:nvPr>
        </p:nvSpPr>
        <p:spPr/>
        <p:txBody>
          <a:bodyPr/>
          <a:lstStyle/>
          <a:p>
            <a:endParaRPr lang="en-GB"/>
          </a:p>
        </p:txBody>
      </p:sp>
      <p:pic>
        <p:nvPicPr>
          <p:cNvPr id="6" name="Picture 5">
            <a:extLst>
              <a:ext uri="{FF2B5EF4-FFF2-40B4-BE49-F238E27FC236}">
                <a16:creationId xmlns:a16="http://schemas.microsoft.com/office/drawing/2014/main" id="{E6C8D172-151D-4066-930A-62791E58FB64}"/>
              </a:ext>
            </a:extLst>
          </p:cNvPr>
          <p:cNvPicPr>
            <a:picLocks noChangeAspect="1"/>
          </p:cNvPicPr>
          <p:nvPr/>
        </p:nvPicPr>
        <p:blipFill>
          <a:blip r:embed="rId2"/>
          <a:stretch>
            <a:fillRect/>
          </a:stretch>
        </p:blipFill>
        <p:spPr>
          <a:xfrm>
            <a:off x="0" y="97516"/>
            <a:ext cx="12192000" cy="6662968"/>
          </a:xfrm>
          <a:prstGeom prst="rect">
            <a:avLst/>
          </a:prstGeom>
        </p:spPr>
      </p:pic>
    </p:spTree>
    <p:extLst>
      <p:ext uri="{BB962C8B-B14F-4D97-AF65-F5344CB8AC3E}">
        <p14:creationId xmlns:p14="http://schemas.microsoft.com/office/powerpoint/2010/main" val="36900737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C4DCA-901C-A543-AF28-A56299AA25C2}"/>
              </a:ext>
            </a:extLst>
          </p:cNvPr>
          <p:cNvSpPr>
            <a:spLocks noGrp="1"/>
          </p:cNvSpPr>
          <p:nvPr>
            <p:ph type="title"/>
          </p:nvPr>
        </p:nvSpPr>
        <p:spPr/>
        <p:txBody>
          <a:bodyPr/>
          <a:lstStyle/>
          <a:p>
            <a:r>
              <a:rPr lang="en-GB"/>
              <a:t>Changes due to Denmark (6/6)</a:t>
            </a:r>
          </a:p>
        </p:txBody>
      </p:sp>
      <p:sp>
        <p:nvSpPr>
          <p:cNvPr id="3" name="Content Placeholder 2">
            <a:extLst>
              <a:ext uri="{FF2B5EF4-FFF2-40B4-BE49-F238E27FC236}">
                <a16:creationId xmlns:a16="http://schemas.microsoft.com/office/drawing/2014/main" id="{5A2DA7C9-0153-F642-92BD-0C5C7B4820EE}"/>
              </a:ext>
            </a:extLst>
          </p:cNvPr>
          <p:cNvSpPr>
            <a:spLocks noGrp="1"/>
          </p:cNvSpPr>
          <p:nvPr>
            <p:ph sz="half" idx="1"/>
          </p:nvPr>
        </p:nvSpPr>
        <p:spPr/>
        <p:txBody>
          <a:bodyPr>
            <a:normAutofit fontScale="77500" lnSpcReduction="20000"/>
          </a:bodyPr>
          <a:lstStyle/>
          <a:p>
            <a:r>
              <a:rPr lang="en-GB" b="1"/>
              <a:t>9 Collateral and Risk Management</a:t>
            </a:r>
            <a:endParaRPr lang="en-GB"/>
          </a:p>
          <a:p>
            <a:pPr marL="285750" indent="-285750">
              <a:buFont typeface="Arial" panose="020B0604020202020204" pitchFamily="34" charset="0"/>
              <a:buChar char="•"/>
            </a:pPr>
            <a:r>
              <a:rPr lang="en-GB"/>
              <a:t>Addition to text:</a:t>
            </a:r>
            <a:br>
              <a:rPr lang="en-GB"/>
            </a:br>
            <a:r>
              <a:rPr lang="en-US" i="1">
                <a:solidFill>
                  <a:schemeClr val="tx2"/>
                </a:solidFill>
              </a:rPr>
              <a:t>A BRP that is active only in the Danish market will not be asked to deposit collateral towards eSett. The Danish TSO Energinet carries all counterparty risk in the Danish market.</a:t>
            </a:r>
          </a:p>
          <a:p>
            <a:r>
              <a:rPr lang="en-GB" b="1"/>
              <a:t>10.2 Data Packages</a:t>
            </a:r>
            <a:endParaRPr lang="en-GB"/>
          </a:p>
          <a:p>
            <a:pPr marL="285750" indent="-285750">
              <a:buFont typeface="Arial" panose="020B0604020202020204" pitchFamily="34" charset="0"/>
              <a:buChar char="•"/>
            </a:pPr>
            <a:r>
              <a:rPr lang="en-GB"/>
              <a:t>New capacity reserve and merged production DPs</a:t>
            </a:r>
          </a:p>
          <a:p>
            <a:r>
              <a:rPr lang="en-GB" b="1"/>
              <a:t>10.4.2 Coding Schemes for Market Parties</a:t>
            </a:r>
            <a:endParaRPr lang="en-GB"/>
          </a:p>
          <a:p>
            <a:pPr marL="285750" indent="-285750">
              <a:buFont typeface="Arial" panose="020B0604020202020204" pitchFamily="34" charset="0"/>
              <a:buChar char="•"/>
            </a:pPr>
            <a:r>
              <a:rPr lang="en-US" i="1">
                <a:solidFill>
                  <a:schemeClr val="tx2"/>
                </a:solidFill>
              </a:rPr>
              <a:t>All Danish Market participants have a GLN code, and this is the only possible for DSOs and </a:t>
            </a:r>
            <a:r>
              <a:rPr lang="en-US" i="1" err="1">
                <a:solidFill>
                  <a:schemeClr val="tx2"/>
                </a:solidFill>
              </a:rPr>
              <a:t>REs.</a:t>
            </a:r>
            <a:r>
              <a:rPr lang="en-US" i="1">
                <a:solidFill>
                  <a:schemeClr val="tx2"/>
                </a:solidFill>
              </a:rPr>
              <a:t> BRP’s are allowed to use EIC codes as well. In Denmark, the same market participant code can be used for RE and BRP roles that are connected to the same company.</a:t>
            </a:r>
            <a:endParaRPr lang="en-GB" i="1">
              <a:solidFill>
                <a:schemeClr val="tx2"/>
              </a:solidFill>
            </a:endParaRPr>
          </a:p>
          <a:p>
            <a:r>
              <a:rPr lang="en-GB" b="1"/>
              <a:t>11.2 Key Performance Indicators</a:t>
            </a:r>
            <a:endParaRPr lang="en-GB"/>
          </a:p>
          <a:p>
            <a:pPr marL="285750" indent="-285750">
              <a:buFont typeface="Arial" panose="020B0604020202020204" pitchFamily="34" charset="0"/>
              <a:buChar char="•"/>
            </a:pPr>
            <a:r>
              <a:rPr lang="en-GB"/>
              <a:t>Denmark and its limits included</a:t>
            </a:r>
          </a:p>
          <a:p>
            <a:r>
              <a:rPr lang="en-GB" b="1"/>
              <a:t>Appendix 2 Nordic Calendar</a:t>
            </a:r>
            <a:endParaRPr lang="en-GB"/>
          </a:p>
          <a:p>
            <a:pPr marL="285750" indent="-285750">
              <a:buFont typeface="Arial" panose="020B0604020202020204" pitchFamily="34" charset="0"/>
              <a:buChar char="•"/>
            </a:pPr>
            <a:r>
              <a:rPr lang="en-GB"/>
              <a:t>No impacts for 2020</a:t>
            </a:r>
          </a:p>
          <a:p>
            <a:pPr marL="285750" indent="-285750">
              <a:buFont typeface="Arial" panose="020B0604020202020204" pitchFamily="34" charset="0"/>
              <a:buChar char="•"/>
            </a:pPr>
            <a:r>
              <a:rPr lang="en-GB"/>
              <a:t>Will be updated for 2021 during Autumn</a:t>
            </a:r>
          </a:p>
        </p:txBody>
      </p:sp>
      <p:pic>
        <p:nvPicPr>
          <p:cNvPr id="7" name="Picture 6">
            <a:extLst>
              <a:ext uri="{FF2B5EF4-FFF2-40B4-BE49-F238E27FC236}">
                <a16:creationId xmlns:a16="http://schemas.microsoft.com/office/drawing/2014/main" id="{5459DECB-CBEA-6845-926E-A200A39B86F6}"/>
              </a:ext>
            </a:extLst>
          </p:cNvPr>
          <p:cNvPicPr>
            <a:picLocks noChangeAspect="1"/>
          </p:cNvPicPr>
          <p:nvPr/>
        </p:nvPicPr>
        <p:blipFill rotWithShape="1">
          <a:blip r:embed="rId2"/>
          <a:srcRect t="19985" b="18453"/>
          <a:stretch/>
        </p:blipFill>
        <p:spPr>
          <a:xfrm>
            <a:off x="6501752" y="2565176"/>
            <a:ext cx="4994922" cy="3074974"/>
          </a:xfrm>
          <a:prstGeom prst="rect">
            <a:avLst/>
          </a:prstGeom>
        </p:spPr>
      </p:pic>
    </p:spTree>
    <p:extLst>
      <p:ext uri="{BB962C8B-B14F-4D97-AF65-F5344CB8AC3E}">
        <p14:creationId xmlns:p14="http://schemas.microsoft.com/office/powerpoint/2010/main" val="314698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C34FD-9A0E-194D-8FD4-AEDEFB8C6902}"/>
              </a:ext>
            </a:extLst>
          </p:cNvPr>
          <p:cNvSpPr>
            <a:spLocks noGrp="1"/>
          </p:cNvSpPr>
          <p:nvPr>
            <p:ph type="title"/>
          </p:nvPr>
        </p:nvSpPr>
        <p:spPr/>
        <p:txBody>
          <a:bodyPr/>
          <a:lstStyle/>
          <a:p>
            <a:r>
              <a:rPr lang="en-GB"/>
              <a:t>Other changes and updates</a:t>
            </a:r>
          </a:p>
        </p:txBody>
      </p:sp>
    </p:spTree>
    <p:extLst>
      <p:ext uri="{BB962C8B-B14F-4D97-AF65-F5344CB8AC3E}">
        <p14:creationId xmlns:p14="http://schemas.microsoft.com/office/powerpoint/2010/main" val="6384939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C4DCA-901C-A543-AF28-A56299AA25C2}"/>
              </a:ext>
            </a:extLst>
          </p:cNvPr>
          <p:cNvSpPr>
            <a:spLocks noGrp="1"/>
          </p:cNvSpPr>
          <p:nvPr>
            <p:ph type="title"/>
          </p:nvPr>
        </p:nvSpPr>
        <p:spPr/>
        <p:txBody>
          <a:bodyPr/>
          <a:lstStyle/>
          <a:p>
            <a:r>
              <a:rPr lang="en-GB"/>
              <a:t>Other changes and updates (1/2)</a:t>
            </a:r>
          </a:p>
        </p:txBody>
      </p:sp>
      <p:sp>
        <p:nvSpPr>
          <p:cNvPr id="3" name="Content Placeholder 2">
            <a:extLst>
              <a:ext uri="{FF2B5EF4-FFF2-40B4-BE49-F238E27FC236}">
                <a16:creationId xmlns:a16="http://schemas.microsoft.com/office/drawing/2014/main" id="{5A2DA7C9-0153-F642-92BD-0C5C7B4820EE}"/>
              </a:ext>
            </a:extLst>
          </p:cNvPr>
          <p:cNvSpPr>
            <a:spLocks noGrp="1"/>
          </p:cNvSpPr>
          <p:nvPr>
            <p:ph sz="half" idx="1"/>
          </p:nvPr>
        </p:nvSpPr>
        <p:spPr/>
        <p:txBody>
          <a:bodyPr>
            <a:normAutofit fontScale="92500" lnSpcReduction="20000"/>
          </a:bodyPr>
          <a:lstStyle/>
          <a:p>
            <a:r>
              <a:rPr lang="en-GB"/>
              <a:t>Fixed links referring to Ediel.org.</a:t>
            </a:r>
          </a:p>
          <a:p>
            <a:r>
              <a:rPr lang="en-GB" b="1"/>
              <a:t>2.2.5 Retailer (RE)</a:t>
            </a:r>
          </a:p>
          <a:p>
            <a:pPr marL="285750" indent="-285750">
              <a:buFont typeface="Arial" panose="020B0604020202020204" pitchFamily="34" charset="0"/>
              <a:buChar char="•"/>
            </a:pPr>
            <a:r>
              <a:rPr lang="en-GB"/>
              <a:t>Emphasized that RE is a market party that </a:t>
            </a:r>
            <a:r>
              <a:rPr lang="en-GB" b="1"/>
              <a:t>for example</a:t>
            </a:r>
            <a:r>
              <a:rPr lang="en-GB"/>
              <a:t> sells electricity to end users.</a:t>
            </a:r>
          </a:p>
          <a:p>
            <a:r>
              <a:rPr lang="en-GB" b="1"/>
              <a:t>3.5.3 BRP’s Responsibilities</a:t>
            </a:r>
            <a:endParaRPr lang="en-GB"/>
          </a:p>
          <a:p>
            <a:pPr marL="285750" indent="-285750">
              <a:buFont typeface="Arial" panose="020B0604020202020204" pitchFamily="34" charset="0"/>
              <a:buChar char="•"/>
            </a:pPr>
            <a:r>
              <a:rPr lang="en-GB"/>
              <a:t>Managing Bilateral Trade MECs requires approval from counterparty BRP in ONLS</a:t>
            </a:r>
          </a:p>
          <a:p>
            <a:r>
              <a:rPr lang="en-GB" b="1"/>
              <a:t>3.5.8 Gate Closure Times</a:t>
            </a:r>
            <a:endParaRPr lang="en-GB"/>
          </a:p>
          <a:p>
            <a:pPr marL="285750" indent="-285750">
              <a:buFont typeface="Arial" panose="020B0604020202020204" pitchFamily="34" charset="0"/>
              <a:buChar char="•"/>
            </a:pPr>
            <a:r>
              <a:rPr lang="en-GB"/>
              <a:t>GC for both creation and change of Retailer Balance Responsibilities (RBRs) is 5 full days</a:t>
            </a:r>
          </a:p>
          <a:p>
            <a:pPr marL="285750" indent="-285750">
              <a:buFont typeface="Arial" panose="020B0604020202020204" pitchFamily="34" charset="0"/>
              <a:buChar char="•"/>
            </a:pPr>
            <a:r>
              <a:rPr lang="en-GB"/>
              <a:t>GC for termination of RBRs is 14 full days</a:t>
            </a:r>
          </a:p>
          <a:p>
            <a:pPr marL="685800" lvl="1" indent="-285750"/>
            <a:r>
              <a:rPr lang="en-GB"/>
              <a:t>Case(s) where RE doesn’t have a new BRP to take over</a:t>
            </a:r>
          </a:p>
          <a:p>
            <a:r>
              <a:rPr lang="en-GB" b="1"/>
              <a:t>5.4.3 eSett Reporting or Publishing</a:t>
            </a:r>
            <a:endParaRPr lang="en-GB"/>
          </a:p>
          <a:p>
            <a:pPr marL="285750" indent="-285750">
              <a:buFont typeface="Arial" panose="020B0604020202020204" pitchFamily="34" charset="0"/>
              <a:buChar char="•"/>
            </a:pPr>
            <a:r>
              <a:rPr lang="en-GB"/>
              <a:t>Corrections and clarifications to what eSett publishes and where</a:t>
            </a:r>
          </a:p>
        </p:txBody>
      </p:sp>
      <p:pic>
        <p:nvPicPr>
          <p:cNvPr id="5" name="Picture 4">
            <a:extLst>
              <a:ext uri="{FF2B5EF4-FFF2-40B4-BE49-F238E27FC236}">
                <a16:creationId xmlns:a16="http://schemas.microsoft.com/office/drawing/2014/main" id="{13E964D2-BC33-C342-9105-C512F29FE886}"/>
              </a:ext>
            </a:extLst>
          </p:cNvPr>
          <p:cNvPicPr>
            <a:picLocks noChangeAspect="1"/>
          </p:cNvPicPr>
          <p:nvPr/>
        </p:nvPicPr>
        <p:blipFill rotWithShape="1">
          <a:blip r:embed="rId2"/>
          <a:srcRect l="18670" t="25881" r="17318" b="33690"/>
          <a:stretch/>
        </p:blipFill>
        <p:spPr>
          <a:xfrm>
            <a:off x="7193801" y="2969777"/>
            <a:ext cx="3728404" cy="2354784"/>
          </a:xfrm>
          <a:prstGeom prst="rect">
            <a:avLst/>
          </a:prstGeom>
        </p:spPr>
      </p:pic>
    </p:spTree>
    <p:extLst>
      <p:ext uri="{BB962C8B-B14F-4D97-AF65-F5344CB8AC3E}">
        <p14:creationId xmlns:p14="http://schemas.microsoft.com/office/powerpoint/2010/main" val="18078089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C4DCA-901C-A543-AF28-A56299AA25C2}"/>
              </a:ext>
            </a:extLst>
          </p:cNvPr>
          <p:cNvSpPr>
            <a:spLocks noGrp="1"/>
          </p:cNvSpPr>
          <p:nvPr>
            <p:ph type="title"/>
          </p:nvPr>
        </p:nvSpPr>
        <p:spPr/>
        <p:txBody>
          <a:bodyPr/>
          <a:lstStyle/>
          <a:p>
            <a:r>
              <a:rPr lang="en-GB"/>
              <a:t>Other changes and updates (2/2)</a:t>
            </a:r>
          </a:p>
        </p:txBody>
      </p:sp>
      <p:sp>
        <p:nvSpPr>
          <p:cNvPr id="3" name="Content Placeholder 2">
            <a:extLst>
              <a:ext uri="{FF2B5EF4-FFF2-40B4-BE49-F238E27FC236}">
                <a16:creationId xmlns:a16="http://schemas.microsoft.com/office/drawing/2014/main" id="{5A2DA7C9-0153-F642-92BD-0C5C7B4820EE}"/>
              </a:ext>
            </a:extLst>
          </p:cNvPr>
          <p:cNvSpPr>
            <a:spLocks noGrp="1"/>
          </p:cNvSpPr>
          <p:nvPr>
            <p:ph sz="half" idx="1"/>
          </p:nvPr>
        </p:nvSpPr>
        <p:spPr/>
        <p:txBody>
          <a:bodyPr>
            <a:normAutofit lnSpcReduction="10000"/>
          </a:bodyPr>
          <a:lstStyle/>
          <a:p>
            <a:r>
              <a:rPr lang="en-GB" b="1"/>
              <a:t>6 Imbalance Settlement</a:t>
            </a:r>
            <a:endParaRPr lang="en-GB"/>
          </a:p>
          <a:p>
            <a:pPr marL="285750" indent="-285750">
              <a:buFont typeface="Arial" panose="020B0604020202020204" pitchFamily="34" charset="0"/>
              <a:buChar char="•"/>
            </a:pPr>
            <a:r>
              <a:rPr lang="en-GB"/>
              <a:t>Instead of ‘+ MGA imbalance’ in the volume calculation figure, there’s now ‘± MGA imbalance’</a:t>
            </a:r>
          </a:p>
          <a:p>
            <a:r>
              <a:rPr lang="en-GB" b="1"/>
              <a:t>9.9 Monitoring of Settlement Banks</a:t>
            </a:r>
          </a:p>
          <a:p>
            <a:pPr marL="285750" indent="-285750">
              <a:buFont typeface="Arial" panose="020B0604020202020204" pitchFamily="34" charset="0"/>
              <a:buChar char="•"/>
            </a:pPr>
            <a:r>
              <a:rPr lang="en-GB"/>
              <a:t>New bank rating requirements updated</a:t>
            </a:r>
          </a:p>
          <a:p>
            <a:r>
              <a:rPr lang="en-GB" b="1"/>
              <a:t>10.1 Messaging Service</a:t>
            </a:r>
            <a:endParaRPr lang="en-GB"/>
          </a:p>
          <a:p>
            <a:pPr marL="285750" indent="-285750">
              <a:buFont typeface="Arial" panose="020B0604020202020204" pitchFamily="34" charset="0"/>
              <a:buChar char="•"/>
            </a:pPr>
            <a:r>
              <a:rPr lang="en-GB"/>
              <a:t>New channel ECP included:</a:t>
            </a:r>
            <a:br>
              <a:rPr lang="en-GB"/>
            </a:br>
            <a:r>
              <a:rPr lang="en-GB" sz="1400" i="1"/>
              <a:t>eSett will communicate via SMTP, FTP, web service </a:t>
            </a:r>
            <a:r>
              <a:rPr lang="en-GB" sz="1400" i="1">
                <a:solidFill>
                  <a:schemeClr val="tx2"/>
                </a:solidFill>
              </a:rPr>
              <a:t>or ECP</a:t>
            </a:r>
            <a:r>
              <a:rPr lang="en-GB" sz="1400" i="1"/>
              <a:t> when messages are sent to and from eSett by messaging service. Swedish and Norwegian market participants will use SMTP, Finnish market participants will use FTP, SMTP or web service </a:t>
            </a:r>
            <a:r>
              <a:rPr lang="en-GB" sz="1400" i="1">
                <a:solidFill>
                  <a:schemeClr val="tx2"/>
                </a:solidFill>
              </a:rPr>
              <a:t>and Danish market participants are recommended to use ECP.</a:t>
            </a:r>
          </a:p>
          <a:p>
            <a:pPr marL="285750" indent="-285750">
              <a:buFont typeface="Arial" panose="020B0604020202020204" pitchFamily="34" charset="0"/>
              <a:buChar char="•"/>
            </a:pPr>
            <a:r>
              <a:rPr lang="en-GB"/>
              <a:t>Information about Data Encryption in ECP channel added (new chapter 10.4.2)</a:t>
            </a:r>
          </a:p>
          <a:p>
            <a:endParaRPr lang="en-GB"/>
          </a:p>
        </p:txBody>
      </p:sp>
      <p:pic>
        <p:nvPicPr>
          <p:cNvPr id="6" name="Picture 5">
            <a:extLst>
              <a:ext uri="{FF2B5EF4-FFF2-40B4-BE49-F238E27FC236}">
                <a16:creationId xmlns:a16="http://schemas.microsoft.com/office/drawing/2014/main" id="{F4428D03-B8A3-704D-9A7A-06C09E866B3A}"/>
              </a:ext>
            </a:extLst>
          </p:cNvPr>
          <p:cNvPicPr>
            <a:picLocks noChangeAspect="1"/>
          </p:cNvPicPr>
          <p:nvPr/>
        </p:nvPicPr>
        <p:blipFill rotWithShape="1">
          <a:blip r:embed="rId2"/>
          <a:srcRect l="3356" t="10345" r="3229" b="22197"/>
          <a:stretch/>
        </p:blipFill>
        <p:spPr>
          <a:xfrm>
            <a:off x="6709783" y="2350694"/>
            <a:ext cx="4499174" cy="3248994"/>
          </a:xfrm>
          <a:prstGeom prst="rect">
            <a:avLst/>
          </a:prstGeom>
        </p:spPr>
      </p:pic>
    </p:spTree>
    <p:extLst>
      <p:ext uri="{BB962C8B-B14F-4D97-AF65-F5344CB8AC3E}">
        <p14:creationId xmlns:p14="http://schemas.microsoft.com/office/powerpoint/2010/main" val="14574307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9086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996CC-8ACB-A44D-BDDB-D21CDFA15B2B}"/>
              </a:ext>
            </a:extLst>
          </p:cNvPr>
          <p:cNvSpPr>
            <a:spLocks noGrp="1"/>
          </p:cNvSpPr>
          <p:nvPr>
            <p:ph type="title"/>
          </p:nvPr>
        </p:nvSpPr>
        <p:spPr/>
        <p:txBody>
          <a:bodyPr/>
          <a:lstStyle/>
          <a:p>
            <a:r>
              <a:rPr lang="fi-FI" err="1">
                <a:solidFill>
                  <a:schemeClr val="bg1"/>
                </a:solidFill>
              </a:rPr>
              <a:t>eSett</a:t>
            </a:r>
            <a:r>
              <a:rPr lang="fi-FI">
                <a:solidFill>
                  <a:schemeClr val="bg1"/>
                </a:solidFill>
              </a:rPr>
              <a:t> in </a:t>
            </a:r>
            <a:r>
              <a:rPr lang="fi-FI" err="1">
                <a:solidFill>
                  <a:schemeClr val="bg1"/>
                </a:solidFill>
              </a:rPr>
              <a:t>brief</a:t>
            </a:r>
            <a:endParaRPr lang="fi-FI">
              <a:solidFill>
                <a:schemeClr val="bg1"/>
              </a:solidFill>
            </a:endParaRPr>
          </a:p>
        </p:txBody>
      </p:sp>
      <p:pic>
        <p:nvPicPr>
          <p:cNvPr id="13" name="Picture 12">
            <a:extLst>
              <a:ext uri="{FF2B5EF4-FFF2-40B4-BE49-F238E27FC236}">
                <a16:creationId xmlns:a16="http://schemas.microsoft.com/office/drawing/2014/main" id="{580294A2-ADA2-E348-A5CE-5BEF0145C6BA}"/>
              </a:ext>
            </a:extLst>
          </p:cNvPr>
          <p:cNvPicPr>
            <a:picLocks noChangeAspect="1"/>
          </p:cNvPicPr>
          <p:nvPr/>
        </p:nvPicPr>
        <p:blipFill>
          <a:blip r:embed="rId3"/>
          <a:srcRect/>
          <a:stretch/>
        </p:blipFill>
        <p:spPr>
          <a:xfrm>
            <a:off x="10937171" y="211986"/>
            <a:ext cx="883354" cy="235001"/>
          </a:xfrm>
          <a:prstGeom prst="rect">
            <a:avLst/>
          </a:prstGeom>
        </p:spPr>
      </p:pic>
    </p:spTree>
    <p:extLst>
      <p:ext uri="{BB962C8B-B14F-4D97-AF65-F5344CB8AC3E}">
        <p14:creationId xmlns:p14="http://schemas.microsoft.com/office/powerpoint/2010/main" val="3965112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7300C-5C41-4C3A-B0BE-72D2B705DE8B}"/>
              </a:ext>
            </a:extLst>
          </p:cNvPr>
          <p:cNvSpPr>
            <a:spLocks noGrp="1"/>
          </p:cNvSpPr>
          <p:nvPr>
            <p:ph type="title"/>
          </p:nvPr>
        </p:nvSpPr>
        <p:spPr/>
        <p:txBody>
          <a:bodyPr/>
          <a:lstStyle/>
          <a:p>
            <a:r>
              <a:rPr lang="en-GB"/>
              <a:t>Year 2019 Highlights</a:t>
            </a:r>
          </a:p>
        </p:txBody>
      </p:sp>
      <p:pic>
        <p:nvPicPr>
          <p:cNvPr id="4" name="Picture 3">
            <a:extLst>
              <a:ext uri="{FF2B5EF4-FFF2-40B4-BE49-F238E27FC236}">
                <a16:creationId xmlns:a16="http://schemas.microsoft.com/office/drawing/2014/main" id="{39C7B3C7-914D-4404-ACD2-B866B6B8CBBE}"/>
              </a:ext>
            </a:extLst>
          </p:cNvPr>
          <p:cNvPicPr>
            <a:picLocks noChangeAspect="1"/>
          </p:cNvPicPr>
          <p:nvPr/>
        </p:nvPicPr>
        <p:blipFill rotWithShape="1">
          <a:blip r:embed="rId2"/>
          <a:srcRect t="17089"/>
          <a:stretch/>
        </p:blipFill>
        <p:spPr>
          <a:xfrm>
            <a:off x="1415480" y="2168525"/>
            <a:ext cx="8481239" cy="4048235"/>
          </a:xfrm>
          <a:prstGeom prst="rect">
            <a:avLst/>
          </a:prstGeom>
        </p:spPr>
      </p:pic>
    </p:spTree>
    <p:extLst>
      <p:ext uri="{BB962C8B-B14F-4D97-AF65-F5344CB8AC3E}">
        <p14:creationId xmlns:p14="http://schemas.microsoft.com/office/powerpoint/2010/main" val="1366547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4BBCA229-3041-4EDC-A52E-45AF03DA56C1}"/>
              </a:ext>
            </a:extLst>
          </p:cNvPr>
          <p:cNvSpPr/>
          <p:nvPr/>
        </p:nvSpPr>
        <p:spPr>
          <a:xfrm>
            <a:off x="5227666" y="1783225"/>
            <a:ext cx="2808312" cy="2808858"/>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a:t>NBS model to from two balance to single Balance</a:t>
            </a:r>
          </a:p>
        </p:txBody>
      </p:sp>
      <p:sp>
        <p:nvSpPr>
          <p:cNvPr id="2" name="Title 1">
            <a:extLst>
              <a:ext uri="{FF2B5EF4-FFF2-40B4-BE49-F238E27FC236}">
                <a16:creationId xmlns:a16="http://schemas.microsoft.com/office/drawing/2014/main" id="{9CE83080-AFD8-4311-A48D-FD1B513ECCB9}"/>
              </a:ext>
            </a:extLst>
          </p:cNvPr>
          <p:cNvSpPr>
            <a:spLocks noGrp="1"/>
          </p:cNvSpPr>
          <p:nvPr>
            <p:ph type="title"/>
          </p:nvPr>
        </p:nvSpPr>
        <p:spPr/>
        <p:txBody>
          <a:bodyPr/>
          <a:lstStyle/>
          <a:p>
            <a:r>
              <a:rPr lang="en-GB" err="1"/>
              <a:t>eSett’s</a:t>
            </a:r>
            <a:r>
              <a:rPr lang="en-GB"/>
              <a:t> main projects in year 2020</a:t>
            </a:r>
          </a:p>
        </p:txBody>
      </p:sp>
      <p:sp>
        <p:nvSpPr>
          <p:cNvPr id="5" name="Oval 4">
            <a:extLst>
              <a:ext uri="{FF2B5EF4-FFF2-40B4-BE49-F238E27FC236}">
                <a16:creationId xmlns:a16="http://schemas.microsoft.com/office/drawing/2014/main" id="{FE1AA11B-0870-4EC7-8D71-D1E49A845C65}"/>
              </a:ext>
            </a:extLst>
          </p:cNvPr>
          <p:cNvSpPr/>
          <p:nvPr/>
        </p:nvSpPr>
        <p:spPr>
          <a:xfrm>
            <a:off x="4853200" y="3803627"/>
            <a:ext cx="2808312" cy="280885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a:t> A new </a:t>
            </a:r>
            <a:r>
              <a:rPr lang="en-GB" err="1"/>
              <a:t>datacenter</a:t>
            </a:r>
            <a:r>
              <a:rPr lang="en-GB"/>
              <a:t> to support the future </a:t>
            </a:r>
            <a:r>
              <a:rPr lang="en-GB" err="1"/>
              <a:t>chanllenges</a:t>
            </a:r>
            <a:endParaRPr lang="en-GB"/>
          </a:p>
        </p:txBody>
      </p:sp>
      <p:sp>
        <p:nvSpPr>
          <p:cNvPr id="4" name="Oval 3">
            <a:extLst>
              <a:ext uri="{FF2B5EF4-FFF2-40B4-BE49-F238E27FC236}">
                <a16:creationId xmlns:a16="http://schemas.microsoft.com/office/drawing/2014/main" id="{1713CC4D-032D-4099-8B97-0686DFD2A313}"/>
              </a:ext>
            </a:extLst>
          </p:cNvPr>
          <p:cNvSpPr/>
          <p:nvPr/>
        </p:nvSpPr>
        <p:spPr>
          <a:xfrm>
            <a:off x="2853036" y="2636912"/>
            <a:ext cx="2808312" cy="280885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Denmark to be part of eSett imbalance settlement</a:t>
            </a:r>
          </a:p>
        </p:txBody>
      </p:sp>
      <p:sp>
        <p:nvSpPr>
          <p:cNvPr id="7" name="Rectangle 6">
            <a:extLst>
              <a:ext uri="{FF2B5EF4-FFF2-40B4-BE49-F238E27FC236}">
                <a16:creationId xmlns:a16="http://schemas.microsoft.com/office/drawing/2014/main" id="{04CAF15E-B9AD-4DFA-ADF0-0AEC6B928383}"/>
              </a:ext>
            </a:extLst>
          </p:cNvPr>
          <p:cNvSpPr/>
          <p:nvPr/>
        </p:nvSpPr>
        <p:spPr>
          <a:xfrm>
            <a:off x="568664" y="3501008"/>
            <a:ext cx="2142960" cy="999581"/>
          </a:xfrm>
          <a:prstGeom prst="rect">
            <a:avLst/>
          </a:prstGeom>
          <a:ln w="19050"/>
        </p:spPr>
        <p:style>
          <a:lnRef idx="2">
            <a:schemeClr val="accent1"/>
          </a:lnRef>
          <a:fillRef idx="1">
            <a:schemeClr val="lt1"/>
          </a:fillRef>
          <a:effectRef idx="0">
            <a:schemeClr val="accent1"/>
          </a:effectRef>
          <a:fontRef idx="minor">
            <a:schemeClr val="dk1"/>
          </a:fontRef>
        </p:style>
        <p:txBody>
          <a:bodyPr rtlCol="0" anchor="ctr"/>
          <a:lstStyle/>
          <a:p>
            <a:pPr marL="342900" indent="-342900">
              <a:buAutoNum type="arabicPeriod"/>
            </a:pPr>
            <a:r>
              <a:rPr lang="en-GB"/>
              <a:t>go-live 10/2020</a:t>
            </a:r>
          </a:p>
          <a:p>
            <a:pPr marL="342900" indent="-342900">
              <a:buAutoNum type="arabicPeriod"/>
            </a:pPr>
            <a:r>
              <a:rPr lang="en-GB"/>
              <a:t>go-live 2/2021</a:t>
            </a:r>
          </a:p>
        </p:txBody>
      </p:sp>
      <p:sp>
        <p:nvSpPr>
          <p:cNvPr id="8" name="Rectangle 7">
            <a:extLst>
              <a:ext uri="{FF2B5EF4-FFF2-40B4-BE49-F238E27FC236}">
                <a16:creationId xmlns:a16="http://schemas.microsoft.com/office/drawing/2014/main" id="{5AC418E6-7ADD-4556-9BE0-63096D5F1D0B}"/>
              </a:ext>
            </a:extLst>
          </p:cNvPr>
          <p:cNvSpPr/>
          <p:nvPr/>
        </p:nvSpPr>
        <p:spPr>
          <a:xfrm>
            <a:off x="8254868" y="4945979"/>
            <a:ext cx="2142960" cy="999581"/>
          </a:xfrm>
          <a:prstGeom prst="rect">
            <a:avLst/>
          </a:prstGeom>
          <a:ln w="19050"/>
        </p:spPr>
        <p:style>
          <a:lnRef idx="2">
            <a:schemeClr val="accent2"/>
          </a:lnRef>
          <a:fillRef idx="1">
            <a:schemeClr val="lt1"/>
          </a:fillRef>
          <a:effectRef idx="0">
            <a:schemeClr val="accent2"/>
          </a:effectRef>
          <a:fontRef idx="minor">
            <a:schemeClr val="dk1"/>
          </a:fontRef>
        </p:style>
        <p:txBody>
          <a:bodyPr rtlCol="0" anchor="ctr"/>
          <a:lstStyle/>
          <a:p>
            <a:r>
              <a:rPr lang="en-GB"/>
              <a:t>Go-live 11/2020</a:t>
            </a:r>
          </a:p>
        </p:txBody>
      </p:sp>
      <p:sp>
        <p:nvSpPr>
          <p:cNvPr id="9" name="Rectangle 8">
            <a:extLst>
              <a:ext uri="{FF2B5EF4-FFF2-40B4-BE49-F238E27FC236}">
                <a16:creationId xmlns:a16="http://schemas.microsoft.com/office/drawing/2014/main" id="{3823DAAA-9459-4081-9E68-4E68A6CE8B53}"/>
              </a:ext>
            </a:extLst>
          </p:cNvPr>
          <p:cNvSpPr/>
          <p:nvPr/>
        </p:nvSpPr>
        <p:spPr>
          <a:xfrm>
            <a:off x="8267648" y="2309149"/>
            <a:ext cx="2142960" cy="999581"/>
          </a:xfrm>
          <a:prstGeom prst="rect">
            <a:avLst/>
          </a:prstGeom>
          <a:ln w="19050"/>
        </p:spPr>
        <p:style>
          <a:lnRef idx="2">
            <a:schemeClr val="accent4"/>
          </a:lnRef>
          <a:fillRef idx="1">
            <a:schemeClr val="lt1"/>
          </a:fillRef>
          <a:effectRef idx="0">
            <a:schemeClr val="accent4"/>
          </a:effectRef>
          <a:fontRef idx="minor">
            <a:schemeClr val="dk1"/>
          </a:fontRef>
        </p:style>
        <p:txBody>
          <a:bodyPr rtlCol="0" anchor="ctr"/>
          <a:lstStyle/>
          <a:p>
            <a:r>
              <a:rPr lang="en-GB"/>
              <a:t>Implementation started go-live date to be decided</a:t>
            </a:r>
          </a:p>
        </p:txBody>
      </p:sp>
    </p:spTree>
    <p:extLst>
      <p:ext uri="{BB962C8B-B14F-4D97-AF65-F5344CB8AC3E}">
        <p14:creationId xmlns:p14="http://schemas.microsoft.com/office/powerpoint/2010/main" val="166855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5A9E376-776D-440A-9189-E0A4A9622955}"/>
              </a:ext>
            </a:extLst>
          </p:cNvPr>
          <p:cNvPicPr>
            <a:picLocks noGrp="1" noChangeAspect="1"/>
          </p:cNvPicPr>
          <p:nvPr>
            <p:ph sz="half" idx="2"/>
          </p:nvPr>
        </p:nvPicPr>
        <p:blipFill>
          <a:blip r:embed="rId2"/>
          <a:stretch>
            <a:fillRect/>
          </a:stretch>
        </p:blipFill>
        <p:spPr>
          <a:xfrm>
            <a:off x="5936028" y="2080728"/>
            <a:ext cx="5981745" cy="3318598"/>
          </a:xfrm>
          <a:prstGeom prst="rect">
            <a:avLst/>
          </a:prstGeom>
        </p:spPr>
      </p:pic>
      <p:sp>
        <p:nvSpPr>
          <p:cNvPr id="3" name="Title 2">
            <a:extLst>
              <a:ext uri="{FF2B5EF4-FFF2-40B4-BE49-F238E27FC236}">
                <a16:creationId xmlns:a16="http://schemas.microsoft.com/office/drawing/2014/main" id="{6C095BA6-51C0-1842-94F1-CB52BE3BB054}"/>
              </a:ext>
            </a:extLst>
          </p:cNvPr>
          <p:cNvSpPr>
            <a:spLocks noGrp="1"/>
          </p:cNvSpPr>
          <p:nvPr>
            <p:ph type="title"/>
          </p:nvPr>
        </p:nvSpPr>
        <p:spPr/>
        <p:txBody>
          <a:bodyPr/>
          <a:lstStyle/>
          <a:p>
            <a:r>
              <a:rPr lang="en-US" dirty="0" err="1"/>
              <a:t>eSett’s</a:t>
            </a:r>
            <a:r>
              <a:rPr lang="en-US" dirty="0"/>
              <a:t> new presentation video launched</a:t>
            </a:r>
            <a:endParaRPr lang="en-GB" dirty="0"/>
          </a:p>
        </p:txBody>
      </p:sp>
      <p:sp>
        <p:nvSpPr>
          <p:cNvPr id="4" name="Content Placeholder 3">
            <a:extLst>
              <a:ext uri="{FF2B5EF4-FFF2-40B4-BE49-F238E27FC236}">
                <a16:creationId xmlns:a16="http://schemas.microsoft.com/office/drawing/2014/main" id="{3DC1A43D-EE1C-6F4E-BCF9-BCACDA2D826F}"/>
              </a:ext>
            </a:extLst>
          </p:cNvPr>
          <p:cNvSpPr>
            <a:spLocks noGrp="1"/>
          </p:cNvSpPr>
          <p:nvPr>
            <p:ph sz="half" idx="1"/>
          </p:nvPr>
        </p:nvSpPr>
        <p:spPr/>
        <p:txBody>
          <a:bodyPr/>
          <a:lstStyle/>
          <a:p>
            <a:pPr marL="285750" indent="-285750">
              <a:buFont typeface="Arial" panose="020B0604020202020204" pitchFamily="34" charset="0"/>
              <a:buChar char="•"/>
            </a:pPr>
            <a:r>
              <a:rPr lang="en-GB" dirty="0"/>
              <a:t>Our presentation video has been updated to explain the core processes of imbalance settlement to a broader audience</a:t>
            </a:r>
          </a:p>
          <a:p>
            <a:pPr marL="285750" indent="-285750">
              <a:buFont typeface="Arial" panose="020B0604020202020204" pitchFamily="34" charset="0"/>
              <a:buChar char="•"/>
            </a:pPr>
            <a:r>
              <a:rPr lang="en-GB" dirty="0"/>
              <a:t>The video will be available for everyone on </a:t>
            </a:r>
            <a:r>
              <a:rPr lang="en-GB" dirty="0" err="1"/>
              <a:t>eSetts</a:t>
            </a:r>
            <a:r>
              <a:rPr lang="en-GB" dirty="0"/>
              <a:t> homepage and an updated version will be available as soon as NBS settlement is started in Denmark</a:t>
            </a:r>
          </a:p>
          <a:p>
            <a:pPr marL="285750" indent="-285750">
              <a:buFont typeface="Arial" panose="020B0604020202020204" pitchFamily="34" charset="0"/>
              <a:buChar char="•"/>
            </a:pPr>
            <a:endParaRPr lang="en-GB" dirty="0"/>
          </a:p>
          <a:p>
            <a:endParaRPr lang="en-GB" dirty="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524135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5EA90B-F52E-1A44-A006-32D50FB16FE5}"/>
              </a:ext>
            </a:extLst>
          </p:cNvPr>
          <p:cNvSpPr>
            <a:spLocks noGrp="1"/>
          </p:cNvSpPr>
          <p:nvPr>
            <p:ph type="title"/>
          </p:nvPr>
        </p:nvSpPr>
        <p:spPr>
          <a:xfrm>
            <a:off x="753625" y="1700248"/>
            <a:ext cx="6854543" cy="2025509"/>
          </a:xfrm>
        </p:spPr>
        <p:txBody>
          <a:bodyPr/>
          <a:lstStyle/>
          <a:p>
            <a:r>
              <a:rPr lang="en-GB"/>
              <a:t>Public web to show general settlement data </a:t>
            </a:r>
          </a:p>
        </p:txBody>
      </p:sp>
      <p:sp>
        <p:nvSpPr>
          <p:cNvPr id="8" name="Subtitle 7">
            <a:extLst>
              <a:ext uri="{FF2B5EF4-FFF2-40B4-BE49-F238E27FC236}">
                <a16:creationId xmlns:a16="http://schemas.microsoft.com/office/drawing/2014/main" id="{CD9DA541-E961-674C-8923-FF6022EEBB3F}"/>
              </a:ext>
            </a:extLst>
          </p:cNvPr>
          <p:cNvSpPr>
            <a:spLocks noGrp="1"/>
          </p:cNvSpPr>
          <p:nvPr>
            <p:ph type="subTitle" idx="1"/>
          </p:nvPr>
        </p:nvSpPr>
        <p:spPr/>
        <p:txBody>
          <a:bodyPr/>
          <a:lstStyle/>
          <a:p>
            <a:r>
              <a:rPr lang="en-GB"/>
              <a:t> </a:t>
            </a:r>
          </a:p>
        </p:txBody>
      </p:sp>
      <p:sp>
        <p:nvSpPr>
          <p:cNvPr id="4" name="Subtitle 2">
            <a:extLst>
              <a:ext uri="{FF2B5EF4-FFF2-40B4-BE49-F238E27FC236}">
                <a16:creationId xmlns:a16="http://schemas.microsoft.com/office/drawing/2014/main" id="{FA7846D7-9AF8-9742-A804-F02DD4C405B2}"/>
              </a:ext>
            </a:extLst>
          </p:cNvPr>
          <p:cNvSpPr txBox="1">
            <a:spLocks/>
          </p:cNvSpPr>
          <p:nvPr/>
        </p:nvSpPr>
        <p:spPr>
          <a:xfrm>
            <a:off x="771554" y="4127990"/>
            <a:ext cx="3054178" cy="258532"/>
          </a:xfrm>
          <a:prstGeom prst="rect">
            <a:avLst/>
          </a:prstGeom>
          <a:noFill/>
        </p:spPr>
        <p:txBody>
          <a:bodyPr vert="horz" wrap="square" lIns="180000" tIns="45720" rIns="18000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457200" indent="0" algn="ctr" defTabSz="914400" rtl="0" eaLnBrk="1" latinLnBrk="0" hangingPunct="1">
              <a:lnSpc>
                <a:spcPct val="90000"/>
              </a:lnSpc>
              <a:spcBef>
                <a:spcPts val="500"/>
              </a:spcBef>
              <a:buClr>
                <a:schemeClr val="tx2"/>
              </a:buClr>
              <a:buFont typeface="Arial" panose="020B0604020202020204" pitchFamily="34" charset="0"/>
              <a:buNone/>
              <a:tabLst/>
              <a:defRPr sz="2000" kern="1200">
                <a:solidFill>
                  <a:schemeClr val="tx1">
                    <a:lumMod val="75000"/>
                    <a:lumOff val="25000"/>
                  </a:schemeClr>
                </a:solidFill>
                <a:latin typeface="+mn-lt"/>
                <a:ea typeface="+mn-ea"/>
                <a:cs typeface="+mn-cs"/>
              </a:defRPr>
            </a:lvl2pPr>
            <a:lvl3pPr marL="914400" indent="0" algn="ctr" defTabSz="914400" rtl="0" eaLnBrk="1" latinLnBrk="0" hangingPunct="1">
              <a:lnSpc>
                <a:spcPct val="90000"/>
              </a:lnSpc>
              <a:spcBef>
                <a:spcPts val="500"/>
              </a:spcBef>
              <a:buClr>
                <a:schemeClr val="tx2"/>
              </a:buClr>
              <a:buFont typeface="Arial" panose="020B0604020202020204" pitchFamily="34" charset="0"/>
              <a:buNone/>
              <a:tabLst/>
              <a:defRPr sz="1800" kern="1200">
                <a:solidFill>
                  <a:schemeClr val="tx1">
                    <a:lumMod val="75000"/>
                    <a:lumOff val="25000"/>
                  </a:schemeClr>
                </a:solidFill>
                <a:latin typeface="+mn-lt"/>
                <a:ea typeface="+mn-ea"/>
                <a:cs typeface="+mn-cs"/>
              </a:defRPr>
            </a:lvl3pPr>
            <a:lvl4pPr marL="1371600" indent="0" algn="ctr" defTabSz="914400" rtl="0" eaLnBrk="1" latinLnBrk="0" hangingPunct="1">
              <a:lnSpc>
                <a:spcPct val="90000"/>
              </a:lnSpc>
              <a:spcBef>
                <a:spcPts val="500"/>
              </a:spcBef>
              <a:buClr>
                <a:schemeClr val="tx2"/>
              </a:buClr>
              <a:buFont typeface="Arial" panose="020B0604020202020204" pitchFamily="34" charset="0"/>
              <a:buNone/>
              <a:tabLst/>
              <a:defRPr sz="1600" kern="1200">
                <a:solidFill>
                  <a:schemeClr val="tx1">
                    <a:lumMod val="75000"/>
                    <a:lumOff val="25000"/>
                  </a:schemeClr>
                </a:solidFill>
                <a:latin typeface="+mn-lt"/>
                <a:ea typeface="+mn-ea"/>
                <a:cs typeface="+mn-cs"/>
              </a:defRPr>
            </a:lvl4pPr>
            <a:lvl5pPr marL="1828800" indent="0" algn="ctr" defTabSz="914400" rtl="0" eaLnBrk="1" latinLnBrk="0" hangingPunct="1">
              <a:lnSpc>
                <a:spcPct val="90000"/>
              </a:lnSpc>
              <a:spcBef>
                <a:spcPts val="500"/>
              </a:spcBef>
              <a:buClr>
                <a:schemeClr val="tx2"/>
              </a:buClr>
              <a:buFont typeface="Arial" panose="020B0604020202020204" pitchFamily="34" charset="0"/>
              <a:buNone/>
              <a:tabLst/>
              <a:defRPr sz="16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sz="1200"/>
              <a:t>  </a:t>
            </a:r>
          </a:p>
        </p:txBody>
      </p:sp>
    </p:spTree>
    <p:extLst>
      <p:ext uri="{BB962C8B-B14F-4D97-AF65-F5344CB8AC3E}">
        <p14:creationId xmlns:p14="http://schemas.microsoft.com/office/powerpoint/2010/main" val="1428608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E42B362-7E07-4E24-8F49-1F1F4FED0148}"/>
              </a:ext>
            </a:extLst>
          </p:cNvPr>
          <p:cNvSpPr>
            <a:spLocks noGrp="1"/>
          </p:cNvSpPr>
          <p:nvPr>
            <p:ph type="title"/>
          </p:nvPr>
        </p:nvSpPr>
        <p:spPr/>
        <p:txBody>
          <a:bodyPr/>
          <a:lstStyle/>
          <a:p>
            <a:r>
              <a:rPr lang="en-GB" dirty="0"/>
              <a:t>eSett will launch Public Data portal during the summer</a:t>
            </a:r>
          </a:p>
        </p:txBody>
      </p:sp>
      <p:pic>
        <p:nvPicPr>
          <p:cNvPr id="7" name="Content Placeholder 6" descr="A screenshot of a social media post&#10;&#10;Description automatically generated">
            <a:extLst>
              <a:ext uri="{FF2B5EF4-FFF2-40B4-BE49-F238E27FC236}">
                <a16:creationId xmlns:a16="http://schemas.microsoft.com/office/drawing/2014/main" id="{A55C1B44-B360-4B61-87D5-F4A90B4ED2A4}"/>
              </a:ext>
            </a:extLst>
          </p:cNvPr>
          <p:cNvPicPr>
            <a:picLocks noGrp="1" noChangeAspect="1"/>
          </p:cNvPicPr>
          <p:nvPr>
            <p:ph idx="1"/>
          </p:nvPr>
        </p:nvPicPr>
        <p:blipFill>
          <a:blip r:embed="rId2"/>
          <a:stretch>
            <a:fillRect/>
          </a:stretch>
        </p:blipFill>
        <p:spPr>
          <a:xfrm>
            <a:off x="2035629" y="1729363"/>
            <a:ext cx="7881256" cy="4735698"/>
          </a:xfrm>
        </p:spPr>
      </p:pic>
      <p:sp>
        <p:nvSpPr>
          <p:cNvPr id="8" name="Oval 7">
            <a:extLst>
              <a:ext uri="{FF2B5EF4-FFF2-40B4-BE49-F238E27FC236}">
                <a16:creationId xmlns:a16="http://schemas.microsoft.com/office/drawing/2014/main" id="{B04BF30F-82B5-40D3-BDF8-383AE80E5817}"/>
              </a:ext>
            </a:extLst>
          </p:cNvPr>
          <p:cNvSpPr/>
          <p:nvPr/>
        </p:nvSpPr>
        <p:spPr>
          <a:xfrm>
            <a:off x="6634842" y="1602301"/>
            <a:ext cx="2536372" cy="1262743"/>
          </a:xfrm>
          <a:prstGeom prst="ellipse">
            <a:avLst/>
          </a:prstGeom>
          <a:noFill/>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166112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CC355E-313A-4B76-9AAE-A92160FDDBA9}"/>
              </a:ext>
            </a:extLst>
          </p:cNvPr>
          <p:cNvSpPr>
            <a:spLocks noGrp="1"/>
          </p:cNvSpPr>
          <p:nvPr>
            <p:ph type="title"/>
          </p:nvPr>
        </p:nvSpPr>
        <p:spPr/>
        <p:txBody>
          <a:bodyPr/>
          <a:lstStyle/>
          <a:p>
            <a:r>
              <a:rPr lang="en-GB" dirty="0"/>
              <a:t>Pubic Data contains general information about the market</a:t>
            </a:r>
          </a:p>
        </p:txBody>
      </p:sp>
      <p:pic>
        <p:nvPicPr>
          <p:cNvPr id="7" name="Content Placeholder 6" descr="A screenshot of a cell phone&#10;&#10;Description automatically generated">
            <a:extLst>
              <a:ext uri="{FF2B5EF4-FFF2-40B4-BE49-F238E27FC236}">
                <a16:creationId xmlns:a16="http://schemas.microsoft.com/office/drawing/2014/main" id="{4776BDE0-BEE4-4FB1-B16E-975C6FF8AEA0}"/>
              </a:ext>
            </a:extLst>
          </p:cNvPr>
          <p:cNvPicPr>
            <a:picLocks noGrp="1" noChangeAspect="1"/>
          </p:cNvPicPr>
          <p:nvPr>
            <p:ph sz="half" idx="1"/>
          </p:nvPr>
        </p:nvPicPr>
        <p:blipFill>
          <a:blip r:embed="rId2"/>
          <a:stretch>
            <a:fillRect/>
          </a:stretch>
        </p:blipFill>
        <p:spPr>
          <a:xfrm>
            <a:off x="754063" y="2806438"/>
            <a:ext cx="5014912" cy="2692923"/>
          </a:xfrm>
        </p:spPr>
      </p:pic>
      <p:pic>
        <p:nvPicPr>
          <p:cNvPr id="9" name="Content Placeholder 9" descr="A screenshot of a cell phone&#10;&#10;Description automatically generated">
            <a:extLst>
              <a:ext uri="{FF2B5EF4-FFF2-40B4-BE49-F238E27FC236}">
                <a16:creationId xmlns:a16="http://schemas.microsoft.com/office/drawing/2014/main" id="{F0BCEC10-F2AA-4AC8-BB87-6B91300AC0A7}"/>
              </a:ext>
            </a:extLst>
          </p:cNvPr>
          <p:cNvPicPr>
            <a:picLocks noGrp="1" noChangeAspect="1"/>
          </p:cNvPicPr>
          <p:nvPr>
            <p:ph sz="half" idx="2"/>
          </p:nvPr>
        </p:nvPicPr>
        <p:blipFill rotWithShape="1">
          <a:blip r:embed="rId3"/>
          <a:stretch/>
        </p:blipFill>
        <p:spPr>
          <a:xfrm>
            <a:off x="6777121" y="2168525"/>
            <a:ext cx="4363870" cy="3997325"/>
          </a:xfrm>
          <a:noFill/>
        </p:spPr>
      </p:pic>
    </p:spTree>
    <p:extLst>
      <p:ext uri="{BB962C8B-B14F-4D97-AF65-F5344CB8AC3E}">
        <p14:creationId xmlns:p14="http://schemas.microsoft.com/office/powerpoint/2010/main" val="1886322237"/>
      </p:ext>
    </p:extLst>
  </p:cSld>
  <p:clrMapOvr>
    <a:masterClrMapping/>
  </p:clrMapOvr>
</p:sld>
</file>

<file path=ppt/theme/theme1.xml><?xml version="1.0" encoding="utf-8"?>
<a:theme xmlns:a="http://schemas.openxmlformats.org/drawingml/2006/main" name="Office Theme">
  <a:themeElements>
    <a:clrScheme name="ESETT VÄRIT FINAL">
      <a:dk1>
        <a:srgbClr val="201F1F"/>
      </a:dk1>
      <a:lt1>
        <a:srgbClr val="FFFFFF"/>
      </a:lt1>
      <a:dk2>
        <a:srgbClr val="516BB3"/>
      </a:dk2>
      <a:lt2>
        <a:srgbClr val="E7E6E6"/>
      </a:lt2>
      <a:accent1>
        <a:srgbClr val="7058A6"/>
      </a:accent1>
      <a:accent2>
        <a:srgbClr val="63AEDA"/>
      </a:accent2>
      <a:accent3>
        <a:srgbClr val="08539B"/>
      </a:accent3>
      <a:accent4>
        <a:srgbClr val="99C137"/>
      </a:accent4>
      <a:accent5>
        <a:srgbClr val="2099D1"/>
      </a:accent5>
      <a:accent6>
        <a:srgbClr val="ED6987"/>
      </a:accent6>
      <a:hlink>
        <a:srgbClr val="954F71"/>
      </a:hlink>
      <a:folHlink>
        <a:srgbClr val="7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SETT_PPT-pohja_FINAL" id="{ECE071FF-01FB-114C-9A0C-BE4CEFE0F329}" vid="{7530B17D-D18D-1B44-87BB-87EC00DB468B}"/>
    </a:ext>
  </a:extLst>
</a:theme>
</file>

<file path=ppt/theme/theme2.xml><?xml version="1.0" encoding="utf-8"?>
<a:theme xmlns:a="http://schemas.openxmlformats.org/drawingml/2006/main" name="1_Office Theme">
  <a:themeElements>
    <a:clrScheme name="ESETT VÄRIT FINAL">
      <a:dk1>
        <a:srgbClr val="201F1F"/>
      </a:dk1>
      <a:lt1>
        <a:srgbClr val="FFFFFF"/>
      </a:lt1>
      <a:dk2>
        <a:srgbClr val="516BB3"/>
      </a:dk2>
      <a:lt2>
        <a:srgbClr val="E7E6E6"/>
      </a:lt2>
      <a:accent1>
        <a:srgbClr val="7058A6"/>
      </a:accent1>
      <a:accent2>
        <a:srgbClr val="63AEDA"/>
      </a:accent2>
      <a:accent3>
        <a:srgbClr val="08539B"/>
      </a:accent3>
      <a:accent4>
        <a:srgbClr val="99C137"/>
      </a:accent4>
      <a:accent5>
        <a:srgbClr val="2099D1"/>
      </a:accent5>
      <a:accent6>
        <a:srgbClr val="ED6987"/>
      </a:accent6>
      <a:hlink>
        <a:srgbClr val="954F71"/>
      </a:hlink>
      <a:folHlink>
        <a:srgbClr val="7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SETT_PPT-pohja_FINAL" id="{ECE071FF-01FB-114C-9A0C-BE4CEFE0F329}" vid="{7530B17D-D18D-1B44-87BB-87EC00DB468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5CF1E11C66C4B4FAD8AD217C67A3243" ma:contentTypeVersion="4" ma:contentTypeDescription="Create a new document." ma:contentTypeScope="" ma:versionID="85e2808f55efb755e7c62afd9de58e1d">
  <xsd:schema xmlns:xsd="http://www.w3.org/2001/XMLSchema" xmlns:xs="http://www.w3.org/2001/XMLSchema" xmlns:p="http://schemas.microsoft.com/office/2006/metadata/properties" xmlns:ns2="fd7d6a48-8c59-4781-8f00-a0ab2f10f8e8" xmlns:ns3="781d021f-0ed9-4124-8cae-01cc90a1e492" targetNamespace="http://schemas.microsoft.com/office/2006/metadata/properties" ma:root="true" ma:fieldsID="f52b2ff767454ac7c69f2c36d1ddb09a" ns2:_="" ns3:_="">
    <xsd:import namespace="fd7d6a48-8c59-4781-8f00-a0ab2f10f8e8"/>
    <xsd:import namespace="781d021f-0ed9-4124-8cae-01cc90a1e49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7d6a48-8c59-4781-8f00-a0ab2f10f8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81d021f-0ed9-4124-8cae-01cc90a1e49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8535ED4-4B56-4A0A-B685-4CC87670044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793CE01-6F76-44C9-BB62-276D43A173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7d6a48-8c59-4781-8f00-a0ab2f10f8e8"/>
    <ds:schemaRef ds:uri="781d021f-0ed9-4124-8cae-01cc90a1e49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7C3E539-1448-409A-B09A-A2CA04C725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TotalTime>
  <Words>1340</Words>
  <Application>Microsoft Office PowerPoint</Application>
  <PresentationFormat>Widescreen</PresentationFormat>
  <Paragraphs>113</Paragraphs>
  <Slides>24</Slides>
  <Notes>0</Notes>
  <HiddenSlides>0</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Office Theme</vt:lpstr>
      <vt:lpstr>1_Office Theme</vt:lpstr>
      <vt:lpstr>eSett News</vt:lpstr>
      <vt:lpstr>Annual review has been published </vt:lpstr>
      <vt:lpstr>eSett in brief</vt:lpstr>
      <vt:lpstr>Year 2019 Highlights</vt:lpstr>
      <vt:lpstr>eSett’s main projects in year 2020</vt:lpstr>
      <vt:lpstr>eSett’s new presentation video launched</vt:lpstr>
      <vt:lpstr>Public web to show general settlement data </vt:lpstr>
      <vt:lpstr>eSett will launch Public Data portal during the summer</vt:lpstr>
      <vt:lpstr>Pubic Data contains general information about the market</vt:lpstr>
      <vt:lpstr>Changes to NBS handbook</vt:lpstr>
      <vt:lpstr>Changes due to Multiple Nemo Arrangement </vt:lpstr>
      <vt:lpstr>Changes due to MNA (1/2)</vt:lpstr>
      <vt:lpstr>Changes due to MNA (2/2)</vt:lpstr>
      <vt:lpstr>Changes due to Denmark  1 Introduction Denmark will join the NBS model in two phases during 2020 and 2021. In the first phase, eSett will take responsibility of invoicing BRPs for capacity reserves on behalf of Energinet from the beginning of October 2020. In the second phase, eSett will take responsibility for performing imbalance settlement and invoicing BRPs for imbalances and activated balancing services from the beginning of February 2021.</vt:lpstr>
      <vt:lpstr>Changes due to Denmark (1/6)</vt:lpstr>
      <vt:lpstr>Changes due to Denmark (2/6)</vt:lpstr>
      <vt:lpstr>Changes due to Denmark (3/6)</vt:lpstr>
      <vt:lpstr>Changes due to Denmark (4/6)</vt:lpstr>
      <vt:lpstr>Changes due to Denmark (5/6)</vt:lpstr>
      <vt:lpstr>Changes due to Denmark (6/6)</vt:lpstr>
      <vt:lpstr>Other changes and updates</vt:lpstr>
      <vt:lpstr>Other changes and updates (1/2)</vt:lpstr>
      <vt:lpstr>Other changes and updates (2/2)</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eSett News</dc:title>
  <dc:creator>Minnakaisa Ahonen</dc:creator>
  <cp:lastModifiedBy>Minnakaisa Ahonen</cp:lastModifiedBy>
  <cp:revision>2</cp:revision>
  <dcterms:created xsi:type="dcterms:W3CDTF">2020-04-27T14:12:49Z</dcterms:created>
  <dcterms:modified xsi:type="dcterms:W3CDTF">2020-04-28T10:26:04Z</dcterms:modified>
</cp:coreProperties>
</file>